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31"/>
  </p:notesMasterIdLst>
  <p:handoutMasterIdLst>
    <p:handoutMasterId r:id="rId32"/>
  </p:handoutMasterIdLst>
  <p:sldIdLst>
    <p:sldId id="265" r:id="rId2"/>
    <p:sldId id="354" r:id="rId3"/>
    <p:sldId id="1399" r:id="rId4"/>
    <p:sldId id="1400" r:id="rId5"/>
    <p:sldId id="1383" r:id="rId6"/>
    <p:sldId id="1385" r:id="rId7"/>
    <p:sldId id="1401" r:id="rId8"/>
    <p:sldId id="1370" r:id="rId9"/>
    <p:sldId id="1368" r:id="rId10"/>
    <p:sldId id="1393" r:id="rId11"/>
    <p:sldId id="1394" r:id="rId12"/>
    <p:sldId id="1395" r:id="rId13"/>
    <p:sldId id="1371" r:id="rId14"/>
    <p:sldId id="1372" r:id="rId15"/>
    <p:sldId id="1373" r:id="rId16"/>
    <p:sldId id="1374" r:id="rId17"/>
    <p:sldId id="1391" r:id="rId18"/>
    <p:sldId id="1376" r:id="rId19"/>
    <p:sldId id="1378" r:id="rId20"/>
    <p:sldId id="1390" r:id="rId21"/>
    <p:sldId id="1389" r:id="rId22"/>
    <p:sldId id="1375" r:id="rId23"/>
    <p:sldId id="1396" r:id="rId24"/>
    <p:sldId id="1380" r:id="rId25"/>
    <p:sldId id="1386" r:id="rId26"/>
    <p:sldId id="1397" r:id="rId27"/>
    <p:sldId id="1398" r:id="rId28"/>
    <p:sldId id="1387" r:id="rId29"/>
    <p:sldId id="292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327EC4"/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1951" autoAdjust="0"/>
    <p:restoredTop sz="94291" autoAdjust="0"/>
  </p:normalViewPr>
  <p:slideViewPr>
    <p:cSldViewPr snapToGrid="0" showGuides="1">
      <p:cViewPr varScale="1">
        <p:scale>
          <a:sx n="83" d="100"/>
          <a:sy n="83" d="100"/>
        </p:scale>
        <p:origin x="754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7435"/>
    </p:cViewPr>
  </p:sorterViewPr>
  <p:notesViewPr>
    <p:cSldViewPr snapToGrid="0">
      <p:cViewPr varScale="1">
        <p:scale>
          <a:sx n="76" d="100"/>
          <a:sy n="76" d="100"/>
        </p:scale>
        <p:origin x="241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583A7F-87C5-4E4E-BAF9-0187F68B8DE5}" type="doc">
      <dgm:prSet loTypeId="urn:microsoft.com/office/officeart/2005/8/layout/vProcess5" loCatId="" qsTypeId="urn:microsoft.com/office/officeart/2005/8/quickstyle/simple1" qsCatId="simple" csTypeId="urn:microsoft.com/office/officeart/2005/8/colors/accent1_2" csCatId="accent1" phldr="1"/>
      <dgm:spPr/>
    </dgm:pt>
    <dgm:pt modelId="{715B11AC-F426-7D42-8BA0-C56FD4E6FBEE}">
      <dgm:prSet phldrT="[Text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endParaRPr lang="en-GB" sz="2000" b="1" dirty="0">
            <a:solidFill>
              <a:schemeClr val="tx1"/>
            </a:solidFill>
          </a:endParaRPr>
        </a:p>
        <a:p>
          <a:r>
            <a:rPr lang="en-GB" sz="3600" b="1" dirty="0">
              <a:solidFill>
                <a:schemeClr val="tx1"/>
              </a:solidFill>
            </a:rPr>
            <a:t>Surgery </a:t>
          </a:r>
        </a:p>
      </dgm:t>
    </dgm:pt>
    <dgm:pt modelId="{E417ABB5-EF3D-E249-B737-55F4B80FE0C7}" type="parTrans" cxnId="{347F99BB-5A9F-C14A-A2E3-9E4F73403941}">
      <dgm:prSet/>
      <dgm:spPr/>
      <dgm:t>
        <a:bodyPr/>
        <a:lstStyle/>
        <a:p>
          <a:endParaRPr lang="en-GB"/>
        </a:p>
      </dgm:t>
    </dgm:pt>
    <dgm:pt modelId="{464E8037-082D-C240-8DFA-85C83163E597}" type="sibTrans" cxnId="{347F99BB-5A9F-C14A-A2E3-9E4F73403941}">
      <dgm:prSet/>
      <dgm:spPr/>
      <dgm:t>
        <a:bodyPr/>
        <a:lstStyle/>
        <a:p>
          <a:endParaRPr lang="en-GB"/>
        </a:p>
      </dgm:t>
    </dgm:pt>
    <dgm:pt modelId="{B5EA3FCD-EC52-9540-8365-5740AC3F2F78}">
      <dgm:prSet phldrT="[Text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endParaRPr lang="en-GB" sz="2000" b="1" dirty="0">
            <a:solidFill>
              <a:schemeClr val="tx1"/>
            </a:solidFill>
          </a:endParaRPr>
        </a:p>
        <a:p>
          <a:r>
            <a:rPr lang="en-GB" sz="3600" b="1" dirty="0">
              <a:solidFill>
                <a:schemeClr val="tx1"/>
              </a:solidFill>
            </a:rPr>
            <a:t>Adjuvant Radiotherapy</a:t>
          </a:r>
        </a:p>
      </dgm:t>
    </dgm:pt>
    <dgm:pt modelId="{3F8044D1-1654-B340-9954-5D632049E4EA}" type="parTrans" cxnId="{C2E5DFE5-9844-5A45-B1FB-368A4C39505C}">
      <dgm:prSet/>
      <dgm:spPr/>
      <dgm:t>
        <a:bodyPr/>
        <a:lstStyle/>
        <a:p>
          <a:endParaRPr lang="en-GB"/>
        </a:p>
      </dgm:t>
    </dgm:pt>
    <dgm:pt modelId="{92DFF4F2-00AB-8D40-A621-41D912DABF7F}" type="sibTrans" cxnId="{C2E5DFE5-9844-5A45-B1FB-368A4C39505C}">
      <dgm:prSet/>
      <dgm:spPr/>
      <dgm:t>
        <a:bodyPr/>
        <a:lstStyle/>
        <a:p>
          <a:endParaRPr lang="en-GB"/>
        </a:p>
      </dgm:t>
    </dgm:pt>
    <dgm:pt modelId="{B36A454C-A64D-1441-AEE9-F1ED783E8073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GB" sz="3600" b="1" dirty="0">
              <a:solidFill>
                <a:schemeClr val="bg1"/>
              </a:solidFill>
            </a:rPr>
            <a:t>Adjuvant Chemotherapy </a:t>
          </a:r>
        </a:p>
      </dgm:t>
    </dgm:pt>
    <dgm:pt modelId="{782364B4-7BB5-1E45-9F8D-55DC839B8EA5}" type="parTrans" cxnId="{D536EDD7-3F93-5440-B1B4-E4B4D6DD10ED}">
      <dgm:prSet/>
      <dgm:spPr/>
      <dgm:t>
        <a:bodyPr/>
        <a:lstStyle/>
        <a:p>
          <a:endParaRPr lang="en-GB"/>
        </a:p>
      </dgm:t>
    </dgm:pt>
    <dgm:pt modelId="{436DE91B-7F59-AB4C-A95F-9782BBFE3311}" type="sibTrans" cxnId="{D536EDD7-3F93-5440-B1B4-E4B4D6DD10ED}">
      <dgm:prSet/>
      <dgm:spPr/>
      <dgm:t>
        <a:bodyPr/>
        <a:lstStyle/>
        <a:p>
          <a:endParaRPr lang="en-GB"/>
        </a:p>
      </dgm:t>
    </dgm:pt>
    <dgm:pt modelId="{5CD24F9B-EF60-1E4F-B687-8725E8120347}">
      <dgm:prSet phldrT="[Text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endParaRPr lang="en-GB" sz="1600" dirty="0"/>
        </a:p>
      </dgm:t>
    </dgm:pt>
    <dgm:pt modelId="{5AC73227-B79F-2244-8D9D-B6E0650A2C7F}" type="parTrans" cxnId="{92B18658-2A50-C641-964E-A830728986B6}">
      <dgm:prSet/>
      <dgm:spPr/>
      <dgm:t>
        <a:bodyPr/>
        <a:lstStyle/>
        <a:p>
          <a:endParaRPr lang="en-GB"/>
        </a:p>
      </dgm:t>
    </dgm:pt>
    <dgm:pt modelId="{B8C684E7-DB4F-154B-B4AA-88EC53EF531E}" type="sibTrans" cxnId="{92B18658-2A50-C641-964E-A830728986B6}">
      <dgm:prSet/>
      <dgm:spPr/>
      <dgm:t>
        <a:bodyPr/>
        <a:lstStyle/>
        <a:p>
          <a:endParaRPr lang="en-GB"/>
        </a:p>
      </dgm:t>
    </dgm:pt>
    <dgm:pt modelId="{1FD00C00-ABFB-2E44-AE4B-28DE0B0F68DB}">
      <dgm:prSet phldrT="[Text]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endParaRPr lang="en-GB" sz="1600" dirty="0"/>
        </a:p>
      </dgm:t>
    </dgm:pt>
    <dgm:pt modelId="{E7C84F66-36B8-AD43-98B6-AA3424CC6BC3}" type="parTrans" cxnId="{1E315150-CEDA-C046-94CE-AB38E2C15DC2}">
      <dgm:prSet/>
      <dgm:spPr/>
      <dgm:t>
        <a:bodyPr/>
        <a:lstStyle/>
        <a:p>
          <a:endParaRPr lang="en-GB"/>
        </a:p>
      </dgm:t>
    </dgm:pt>
    <dgm:pt modelId="{87135076-67BD-5D49-832F-33955AB6F1F9}" type="sibTrans" cxnId="{1E315150-CEDA-C046-94CE-AB38E2C15DC2}">
      <dgm:prSet/>
      <dgm:spPr/>
      <dgm:t>
        <a:bodyPr/>
        <a:lstStyle/>
        <a:p>
          <a:endParaRPr lang="en-GB"/>
        </a:p>
      </dgm:t>
    </dgm:pt>
    <dgm:pt modelId="{78CCD464-BA47-1943-A691-B5789B73AAD4}">
      <dgm:prSet custT="1"/>
      <dgm:spPr/>
      <dgm:t>
        <a:bodyPr/>
        <a:lstStyle/>
        <a:p>
          <a:r>
            <a:rPr lang="en-GB" sz="3600" b="1" dirty="0">
              <a:solidFill>
                <a:schemeClr val="bg1"/>
              </a:solidFill>
            </a:rPr>
            <a:t>Adjuvant Hormonal Therapy ± Ovarian Function Suppression </a:t>
          </a:r>
        </a:p>
      </dgm:t>
    </dgm:pt>
    <dgm:pt modelId="{369CB815-01EA-664A-B8DD-E6C80F828205}" type="parTrans" cxnId="{F5FDD08A-AE28-774C-B1CA-93B82A46B47E}">
      <dgm:prSet/>
      <dgm:spPr/>
      <dgm:t>
        <a:bodyPr/>
        <a:lstStyle/>
        <a:p>
          <a:endParaRPr lang="en-GB"/>
        </a:p>
      </dgm:t>
    </dgm:pt>
    <dgm:pt modelId="{D3C0A29C-CC3A-A644-BD3E-6A99A92C3B7A}" type="sibTrans" cxnId="{F5FDD08A-AE28-774C-B1CA-93B82A46B47E}">
      <dgm:prSet/>
      <dgm:spPr/>
      <dgm:t>
        <a:bodyPr/>
        <a:lstStyle/>
        <a:p>
          <a:endParaRPr lang="en-GB"/>
        </a:p>
      </dgm:t>
    </dgm:pt>
    <dgm:pt modelId="{BA4705E9-3718-3B44-A1E6-68E74086F48A}" type="pres">
      <dgm:prSet presAssocID="{45583A7F-87C5-4E4E-BAF9-0187F68B8DE5}" presName="outerComposite" presStyleCnt="0">
        <dgm:presLayoutVars>
          <dgm:chMax val="5"/>
          <dgm:dir/>
          <dgm:resizeHandles val="exact"/>
        </dgm:presLayoutVars>
      </dgm:prSet>
      <dgm:spPr/>
    </dgm:pt>
    <dgm:pt modelId="{7DC99112-91A1-2242-9F8E-EE592F947B69}" type="pres">
      <dgm:prSet presAssocID="{45583A7F-87C5-4E4E-BAF9-0187F68B8DE5}" presName="dummyMaxCanvas" presStyleCnt="0">
        <dgm:presLayoutVars/>
      </dgm:prSet>
      <dgm:spPr/>
    </dgm:pt>
    <dgm:pt modelId="{10DF5E10-9144-1E48-A043-9C10C28DA103}" type="pres">
      <dgm:prSet presAssocID="{45583A7F-87C5-4E4E-BAF9-0187F68B8DE5}" presName="FourNodes_1" presStyleLbl="node1" presStyleIdx="0" presStyleCnt="4">
        <dgm:presLayoutVars>
          <dgm:bulletEnabled val="1"/>
        </dgm:presLayoutVars>
      </dgm:prSet>
      <dgm:spPr/>
    </dgm:pt>
    <dgm:pt modelId="{88B86D60-CE5C-4B4E-AB39-86BA07D580DE}" type="pres">
      <dgm:prSet presAssocID="{45583A7F-87C5-4E4E-BAF9-0187F68B8DE5}" presName="FourNodes_2" presStyleLbl="node1" presStyleIdx="1" presStyleCnt="4">
        <dgm:presLayoutVars>
          <dgm:bulletEnabled val="1"/>
        </dgm:presLayoutVars>
      </dgm:prSet>
      <dgm:spPr/>
    </dgm:pt>
    <dgm:pt modelId="{E08C2664-7F8B-2146-B40D-EA44117A5E2A}" type="pres">
      <dgm:prSet presAssocID="{45583A7F-87C5-4E4E-BAF9-0187F68B8DE5}" presName="FourNodes_3" presStyleLbl="node1" presStyleIdx="2" presStyleCnt="4">
        <dgm:presLayoutVars>
          <dgm:bulletEnabled val="1"/>
        </dgm:presLayoutVars>
      </dgm:prSet>
      <dgm:spPr/>
    </dgm:pt>
    <dgm:pt modelId="{FB7AA8B6-801B-8C48-83DE-2AADE1EDDC89}" type="pres">
      <dgm:prSet presAssocID="{45583A7F-87C5-4E4E-BAF9-0187F68B8DE5}" presName="FourNodes_4" presStyleLbl="node1" presStyleIdx="3" presStyleCnt="4" custScaleX="103179">
        <dgm:presLayoutVars>
          <dgm:bulletEnabled val="1"/>
        </dgm:presLayoutVars>
      </dgm:prSet>
      <dgm:spPr/>
    </dgm:pt>
    <dgm:pt modelId="{96A784B9-D307-C040-B235-668D07ABD465}" type="pres">
      <dgm:prSet presAssocID="{45583A7F-87C5-4E4E-BAF9-0187F68B8DE5}" presName="FourConn_1-2" presStyleLbl="fgAccFollowNode1" presStyleIdx="0" presStyleCnt="3">
        <dgm:presLayoutVars>
          <dgm:bulletEnabled val="1"/>
        </dgm:presLayoutVars>
      </dgm:prSet>
      <dgm:spPr/>
    </dgm:pt>
    <dgm:pt modelId="{E94F1B48-2945-404B-9B6A-995B3CBF2D8D}" type="pres">
      <dgm:prSet presAssocID="{45583A7F-87C5-4E4E-BAF9-0187F68B8DE5}" presName="FourConn_2-3" presStyleLbl="fgAccFollowNode1" presStyleIdx="1" presStyleCnt="3">
        <dgm:presLayoutVars>
          <dgm:bulletEnabled val="1"/>
        </dgm:presLayoutVars>
      </dgm:prSet>
      <dgm:spPr/>
    </dgm:pt>
    <dgm:pt modelId="{124C7D31-D4E4-0F46-96C0-A6956D6656C0}" type="pres">
      <dgm:prSet presAssocID="{45583A7F-87C5-4E4E-BAF9-0187F68B8DE5}" presName="FourConn_3-4" presStyleLbl="fgAccFollowNode1" presStyleIdx="2" presStyleCnt="3">
        <dgm:presLayoutVars>
          <dgm:bulletEnabled val="1"/>
        </dgm:presLayoutVars>
      </dgm:prSet>
      <dgm:spPr/>
    </dgm:pt>
    <dgm:pt modelId="{9CECC0F1-290C-9149-9DE0-21E74C78392C}" type="pres">
      <dgm:prSet presAssocID="{45583A7F-87C5-4E4E-BAF9-0187F68B8DE5}" presName="FourNodes_1_text" presStyleLbl="node1" presStyleIdx="3" presStyleCnt="4">
        <dgm:presLayoutVars>
          <dgm:bulletEnabled val="1"/>
        </dgm:presLayoutVars>
      </dgm:prSet>
      <dgm:spPr/>
    </dgm:pt>
    <dgm:pt modelId="{A3ECE544-6CA2-8442-8D96-C2E469B6D79C}" type="pres">
      <dgm:prSet presAssocID="{45583A7F-87C5-4E4E-BAF9-0187F68B8DE5}" presName="FourNodes_2_text" presStyleLbl="node1" presStyleIdx="3" presStyleCnt="4">
        <dgm:presLayoutVars>
          <dgm:bulletEnabled val="1"/>
        </dgm:presLayoutVars>
      </dgm:prSet>
      <dgm:spPr/>
    </dgm:pt>
    <dgm:pt modelId="{E28CDE7C-AB57-324B-8AD5-D110A851EBBC}" type="pres">
      <dgm:prSet presAssocID="{45583A7F-87C5-4E4E-BAF9-0187F68B8DE5}" presName="FourNodes_3_text" presStyleLbl="node1" presStyleIdx="3" presStyleCnt="4">
        <dgm:presLayoutVars>
          <dgm:bulletEnabled val="1"/>
        </dgm:presLayoutVars>
      </dgm:prSet>
      <dgm:spPr/>
    </dgm:pt>
    <dgm:pt modelId="{504C5000-77D6-3347-84AD-7453F77288A2}" type="pres">
      <dgm:prSet presAssocID="{45583A7F-87C5-4E4E-BAF9-0187F68B8DE5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3BEABE0A-7710-3648-B92E-E6DB475F2955}" type="presOf" srcId="{1FD00C00-ABFB-2E44-AE4B-28DE0B0F68DB}" destId="{9CECC0F1-290C-9149-9DE0-21E74C78392C}" srcOrd="1" destOrd="1" presId="urn:microsoft.com/office/officeart/2005/8/layout/vProcess5"/>
    <dgm:cxn modelId="{8BBC6D12-FA7B-3343-A4E5-432E74E73752}" type="presOf" srcId="{92DFF4F2-00AB-8D40-A621-41D912DABF7F}" destId="{E94F1B48-2945-404B-9B6A-995B3CBF2D8D}" srcOrd="0" destOrd="0" presId="urn:microsoft.com/office/officeart/2005/8/layout/vProcess5"/>
    <dgm:cxn modelId="{AB5DC51D-0F23-7145-A925-4706565B34B1}" type="presOf" srcId="{715B11AC-F426-7D42-8BA0-C56FD4E6FBEE}" destId="{9CECC0F1-290C-9149-9DE0-21E74C78392C}" srcOrd="1" destOrd="0" presId="urn:microsoft.com/office/officeart/2005/8/layout/vProcess5"/>
    <dgm:cxn modelId="{1BEAC625-79B5-E346-916C-F2DB8DE65F5C}" type="presOf" srcId="{B5EA3FCD-EC52-9540-8365-5740AC3F2F78}" destId="{88B86D60-CE5C-4B4E-AB39-86BA07D580DE}" srcOrd="0" destOrd="0" presId="urn:microsoft.com/office/officeart/2005/8/layout/vProcess5"/>
    <dgm:cxn modelId="{5EB4B637-8480-484D-BAF7-00892F0A73B5}" type="presOf" srcId="{715B11AC-F426-7D42-8BA0-C56FD4E6FBEE}" destId="{10DF5E10-9144-1E48-A043-9C10C28DA103}" srcOrd="0" destOrd="0" presId="urn:microsoft.com/office/officeart/2005/8/layout/vProcess5"/>
    <dgm:cxn modelId="{1E315150-CEDA-C046-94CE-AB38E2C15DC2}" srcId="{715B11AC-F426-7D42-8BA0-C56FD4E6FBEE}" destId="{1FD00C00-ABFB-2E44-AE4B-28DE0B0F68DB}" srcOrd="0" destOrd="0" parTransId="{E7C84F66-36B8-AD43-98B6-AA3424CC6BC3}" sibTransId="{87135076-67BD-5D49-832F-33955AB6F1F9}"/>
    <dgm:cxn modelId="{92B18658-2A50-C641-964E-A830728986B6}" srcId="{B5EA3FCD-EC52-9540-8365-5740AC3F2F78}" destId="{5CD24F9B-EF60-1E4F-B687-8725E8120347}" srcOrd="0" destOrd="0" parTransId="{5AC73227-B79F-2244-8D9D-B6E0650A2C7F}" sibTransId="{B8C684E7-DB4F-154B-B4AA-88EC53EF531E}"/>
    <dgm:cxn modelId="{F5FDD08A-AE28-774C-B1CA-93B82A46B47E}" srcId="{45583A7F-87C5-4E4E-BAF9-0187F68B8DE5}" destId="{78CCD464-BA47-1943-A691-B5789B73AAD4}" srcOrd="3" destOrd="0" parTransId="{369CB815-01EA-664A-B8DD-E6C80F828205}" sibTransId="{D3C0A29C-CC3A-A644-BD3E-6A99A92C3B7A}"/>
    <dgm:cxn modelId="{7692E59C-FE42-7542-9CC9-C2864D9A28E2}" type="presOf" srcId="{B5EA3FCD-EC52-9540-8365-5740AC3F2F78}" destId="{A3ECE544-6CA2-8442-8D96-C2E469B6D79C}" srcOrd="1" destOrd="0" presId="urn:microsoft.com/office/officeart/2005/8/layout/vProcess5"/>
    <dgm:cxn modelId="{A7D97CAA-9EB2-5E47-9BB6-B25AC5EF4190}" type="presOf" srcId="{1FD00C00-ABFB-2E44-AE4B-28DE0B0F68DB}" destId="{10DF5E10-9144-1E48-A043-9C10C28DA103}" srcOrd="0" destOrd="1" presId="urn:microsoft.com/office/officeart/2005/8/layout/vProcess5"/>
    <dgm:cxn modelId="{6CB05EB4-E69C-594A-8ECB-C77BBD73EFA5}" type="presOf" srcId="{78CCD464-BA47-1943-A691-B5789B73AAD4}" destId="{504C5000-77D6-3347-84AD-7453F77288A2}" srcOrd="1" destOrd="0" presId="urn:microsoft.com/office/officeart/2005/8/layout/vProcess5"/>
    <dgm:cxn modelId="{A62EABB4-5686-514E-AD74-17DF21FC2B50}" type="presOf" srcId="{436DE91B-7F59-AB4C-A95F-9782BBFE3311}" destId="{124C7D31-D4E4-0F46-96C0-A6956D6656C0}" srcOrd="0" destOrd="0" presId="urn:microsoft.com/office/officeart/2005/8/layout/vProcess5"/>
    <dgm:cxn modelId="{347F99BB-5A9F-C14A-A2E3-9E4F73403941}" srcId="{45583A7F-87C5-4E4E-BAF9-0187F68B8DE5}" destId="{715B11AC-F426-7D42-8BA0-C56FD4E6FBEE}" srcOrd="0" destOrd="0" parTransId="{E417ABB5-EF3D-E249-B737-55F4B80FE0C7}" sibTransId="{464E8037-082D-C240-8DFA-85C83163E597}"/>
    <dgm:cxn modelId="{D536EDD7-3F93-5440-B1B4-E4B4D6DD10ED}" srcId="{45583A7F-87C5-4E4E-BAF9-0187F68B8DE5}" destId="{B36A454C-A64D-1441-AEE9-F1ED783E8073}" srcOrd="2" destOrd="0" parTransId="{782364B4-7BB5-1E45-9F8D-55DC839B8EA5}" sibTransId="{436DE91B-7F59-AB4C-A95F-9782BBFE3311}"/>
    <dgm:cxn modelId="{E1D9D1DA-38DB-3C48-8403-AF2F6C69E047}" type="presOf" srcId="{B36A454C-A64D-1441-AEE9-F1ED783E8073}" destId="{E08C2664-7F8B-2146-B40D-EA44117A5E2A}" srcOrd="0" destOrd="0" presId="urn:microsoft.com/office/officeart/2005/8/layout/vProcess5"/>
    <dgm:cxn modelId="{C2E5DFE5-9844-5A45-B1FB-368A4C39505C}" srcId="{45583A7F-87C5-4E4E-BAF9-0187F68B8DE5}" destId="{B5EA3FCD-EC52-9540-8365-5740AC3F2F78}" srcOrd="1" destOrd="0" parTransId="{3F8044D1-1654-B340-9954-5D632049E4EA}" sibTransId="{92DFF4F2-00AB-8D40-A621-41D912DABF7F}"/>
    <dgm:cxn modelId="{651CF2EB-79C8-C94B-9689-395BD584D077}" type="presOf" srcId="{464E8037-082D-C240-8DFA-85C83163E597}" destId="{96A784B9-D307-C040-B235-668D07ABD465}" srcOrd="0" destOrd="0" presId="urn:microsoft.com/office/officeart/2005/8/layout/vProcess5"/>
    <dgm:cxn modelId="{54EF29ED-7EA0-3341-91CC-4DBDB97F99BB}" type="presOf" srcId="{45583A7F-87C5-4E4E-BAF9-0187F68B8DE5}" destId="{BA4705E9-3718-3B44-A1E6-68E74086F48A}" srcOrd="0" destOrd="0" presId="urn:microsoft.com/office/officeart/2005/8/layout/vProcess5"/>
    <dgm:cxn modelId="{F76F1BF2-1E2C-7D44-A02F-925A92A0B006}" type="presOf" srcId="{5CD24F9B-EF60-1E4F-B687-8725E8120347}" destId="{88B86D60-CE5C-4B4E-AB39-86BA07D580DE}" srcOrd="0" destOrd="1" presId="urn:microsoft.com/office/officeart/2005/8/layout/vProcess5"/>
    <dgm:cxn modelId="{24AE31F9-22FB-E040-90A6-04A70F6C1D80}" type="presOf" srcId="{5CD24F9B-EF60-1E4F-B687-8725E8120347}" destId="{A3ECE544-6CA2-8442-8D96-C2E469B6D79C}" srcOrd="1" destOrd="1" presId="urn:microsoft.com/office/officeart/2005/8/layout/vProcess5"/>
    <dgm:cxn modelId="{09B957FA-E362-1342-83B7-7BB41C51D7A2}" type="presOf" srcId="{B36A454C-A64D-1441-AEE9-F1ED783E8073}" destId="{E28CDE7C-AB57-324B-8AD5-D110A851EBBC}" srcOrd="1" destOrd="0" presId="urn:microsoft.com/office/officeart/2005/8/layout/vProcess5"/>
    <dgm:cxn modelId="{59145BFC-FA02-8148-9403-71D537D1B590}" type="presOf" srcId="{78CCD464-BA47-1943-A691-B5789B73AAD4}" destId="{FB7AA8B6-801B-8C48-83DE-2AADE1EDDC89}" srcOrd="0" destOrd="0" presId="urn:microsoft.com/office/officeart/2005/8/layout/vProcess5"/>
    <dgm:cxn modelId="{4C840522-C7D1-0645-BEE7-1053D9940A4C}" type="presParOf" srcId="{BA4705E9-3718-3B44-A1E6-68E74086F48A}" destId="{7DC99112-91A1-2242-9F8E-EE592F947B69}" srcOrd="0" destOrd="0" presId="urn:microsoft.com/office/officeart/2005/8/layout/vProcess5"/>
    <dgm:cxn modelId="{92680CCE-97B7-EC43-88A3-10DE5EAF841F}" type="presParOf" srcId="{BA4705E9-3718-3B44-A1E6-68E74086F48A}" destId="{10DF5E10-9144-1E48-A043-9C10C28DA103}" srcOrd="1" destOrd="0" presId="urn:microsoft.com/office/officeart/2005/8/layout/vProcess5"/>
    <dgm:cxn modelId="{633B9939-21ED-B44A-802F-07DFAAAADF1F}" type="presParOf" srcId="{BA4705E9-3718-3B44-A1E6-68E74086F48A}" destId="{88B86D60-CE5C-4B4E-AB39-86BA07D580DE}" srcOrd="2" destOrd="0" presId="urn:microsoft.com/office/officeart/2005/8/layout/vProcess5"/>
    <dgm:cxn modelId="{EDBDEFA0-7580-7C44-B1D1-7AC755A8687C}" type="presParOf" srcId="{BA4705E9-3718-3B44-A1E6-68E74086F48A}" destId="{E08C2664-7F8B-2146-B40D-EA44117A5E2A}" srcOrd="3" destOrd="0" presId="urn:microsoft.com/office/officeart/2005/8/layout/vProcess5"/>
    <dgm:cxn modelId="{A0BFC9F7-00B7-C643-B846-0AEB9F6C1745}" type="presParOf" srcId="{BA4705E9-3718-3B44-A1E6-68E74086F48A}" destId="{FB7AA8B6-801B-8C48-83DE-2AADE1EDDC89}" srcOrd="4" destOrd="0" presId="urn:microsoft.com/office/officeart/2005/8/layout/vProcess5"/>
    <dgm:cxn modelId="{90D04331-80E0-4C4A-B3AA-84A97F8C9426}" type="presParOf" srcId="{BA4705E9-3718-3B44-A1E6-68E74086F48A}" destId="{96A784B9-D307-C040-B235-668D07ABD465}" srcOrd="5" destOrd="0" presId="urn:microsoft.com/office/officeart/2005/8/layout/vProcess5"/>
    <dgm:cxn modelId="{0AD06998-384F-B94E-A2CA-7BEA4BB6E633}" type="presParOf" srcId="{BA4705E9-3718-3B44-A1E6-68E74086F48A}" destId="{E94F1B48-2945-404B-9B6A-995B3CBF2D8D}" srcOrd="6" destOrd="0" presId="urn:microsoft.com/office/officeart/2005/8/layout/vProcess5"/>
    <dgm:cxn modelId="{2F3F5040-C48F-144C-B15D-71203FF13F14}" type="presParOf" srcId="{BA4705E9-3718-3B44-A1E6-68E74086F48A}" destId="{124C7D31-D4E4-0F46-96C0-A6956D6656C0}" srcOrd="7" destOrd="0" presId="urn:microsoft.com/office/officeart/2005/8/layout/vProcess5"/>
    <dgm:cxn modelId="{543F6464-2392-B247-A724-EA129917CBB9}" type="presParOf" srcId="{BA4705E9-3718-3B44-A1E6-68E74086F48A}" destId="{9CECC0F1-290C-9149-9DE0-21E74C78392C}" srcOrd="8" destOrd="0" presId="urn:microsoft.com/office/officeart/2005/8/layout/vProcess5"/>
    <dgm:cxn modelId="{2ED4058F-6ECB-0E46-BEA6-67402680DCFA}" type="presParOf" srcId="{BA4705E9-3718-3B44-A1E6-68E74086F48A}" destId="{A3ECE544-6CA2-8442-8D96-C2E469B6D79C}" srcOrd="9" destOrd="0" presId="urn:microsoft.com/office/officeart/2005/8/layout/vProcess5"/>
    <dgm:cxn modelId="{3E5EE72D-7FC5-654D-B7B9-556498241D07}" type="presParOf" srcId="{BA4705E9-3718-3B44-A1E6-68E74086F48A}" destId="{E28CDE7C-AB57-324B-8AD5-D110A851EBBC}" srcOrd="10" destOrd="0" presId="urn:microsoft.com/office/officeart/2005/8/layout/vProcess5"/>
    <dgm:cxn modelId="{6CF4DC69-A44B-1548-8971-2D2C4647118D}" type="presParOf" srcId="{BA4705E9-3718-3B44-A1E6-68E74086F48A}" destId="{504C5000-77D6-3347-84AD-7453F77288A2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5583A7F-87C5-4E4E-BAF9-0187F68B8DE5}" type="doc">
      <dgm:prSet loTypeId="urn:microsoft.com/office/officeart/2005/8/layout/vProcess5" loCatId="" qsTypeId="urn:microsoft.com/office/officeart/2005/8/quickstyle/simple1" qsCatId="simple" csTypeId="urn:microsoft.com/office/officeart/2005/8/colors/accent1_2" csCatId="accent1" phldr="1"/>
      <dgm:spPr/>
    </dgm:pt>
    <dgm:pt modelId="{715B11AC-F426-7D42-8BA0-C56FD4E6FBEE}">
      <dgm:prSet phldrT="[Text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endParaRPr lang="en-GB" sz="2000" b="1" dirty="0">
            <a:solidFill>
              <a:schemeClr val="tx1"/>
            </a:solidFill>
          </a:endParaRPr>
        </a:p>
        <a:p>
          <a:r>
            <a:rPr lang="en-GB" sz="3600" b="1" dirty="0">
              <a:solidFill>
                <a:schemeClr val="tx1"/>
              </a:solidFill>
            </a:rPr>
            <a:t>Palliative Chemotherapy </a:t>
          </a:r>
        </a:p>
      </dgm:t>
    </dgm:pt>
    <dgm:pt modelId="{E417ABB5-EF3D-E249-B737-55F4B80FE0C7}" type="parTrans" cxnId="{347F99BB-5A9F-C14A-A2E3-9E4F73403941}">
      <dgm:prSet/>
      <dgm:spPr/>
      <dgm:t>
        <a:bodyPr/>
        <a:lstStyle/>
        <a:p>
          <a:endParaRPr lang="en-GB"/>
        </a:p>
      </dgm:t>
    </dgm:pt>
    <dgm:pt modelId="{464E8037-082D-C240-8DFA-85C83163E597}" type="sibTrans" cxnId="{347F99BB-5A9F-C14A-A2E3-9E4F73403941}">
      <dgm:prSet/>
      <dgm:spPr/>
      <dgm:t>
        <a:bodyPr/>
        <a:lstStyle/>
        <a:p>
          <a:endParaRPr lang="en-GB"/>
        </a:p>
      </dgm:t>
    </dgm:pt>
    <dgm:pt modelId="{B5EA3FCD-EC52-9540-8365-5740AC3F2F78}">
      <dgm:prSet phldrT="[Text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endParaRPr lang="en-GB" sz="2000" b="1" dirty="0">
            <a:solidFill>
              <a:schemeClr val="tx1"/>
            </a:solidFill>
          </a:endParaRPr>
        </a:p>
        <a:p>
          <a:r>
            <a:rPr lang="en-GB" sz="2800" b="1" dirty="0">
              <a:solidFill>
                <a:schemeClr val="tx1"/>
              </a:solidFill>
            </a:rPr>
            <a:t>Hormonal Therapy ± Novel Targeted Therapy </a:t>
          </a:r>
        </a:p>
      </dgm:t>
    </dgm:pt>
    <dgm:pt modelId="{3F8044D1-1654-B340-9954-5D632049E4EA}" type="parTrans" cxnId="{C2E5DFE5-9844-5A45-B1FB-368A4C39505C}">
      <dgm:prSet/>
      <dgm:spPr/>
      <dgm:t>
        <a:bodyPr/>
        <a:lstStyle/>
        <a:p>
          <a:endParaRPr lang="en-GB"/>
        </a:p>
      </dgm:t>
    </dgm:pt>
    <dgm:pt modelId="{92DFF4F2-00AB-8D40-A621-41D912DABF7F}" type="sibTrans" cxnId="{C2E5DFE5-9844-5A45-B1FB-368A4C39505C}">
      <dgm:prSet/>
      <dgm:spPr/>
      <dgm:t>
        <a:bodyPr/>
        <a:lstStyle/>
        <a:p>
          <a:endParaRPr lang="en-GB"/>
        </a:p>
      </dgm:t>
    </dgm:pt>
    <dgm:pt modelId="{B36A454C-A64D-1441-AEE9-F1ED783E8073}">
      <dgm:prSet phldrT="[Text]" custT="1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n-GB" sz="3600" b="1" dirty="0">
              <a:solidFill>
                <a:schemeClr val="bg1"/>
              </a:solidFill>
            </a:rPr>
            <a:t>Palliative Radiotherapy</a:t>
          </a:r>
        </a:p>
      </dgm:t>
    </dgm:pt>
    <dgm:pt modelId="{782364B4-7BB5-1E45-9F8D-55DC839B8EA5}" type="parTrans" cxnId="{D536EDD7-3F93-5440-B1B4-E4B4D6DD10ED}">
      <dgm:prSet/>
      <dgm:spPr/>
      <dgm:t>
        <a:bodyPr/>
        <a:lstStyle/>
        <a:p>
          <a:endParaRPr lang="en-GB"/>
        </a:p>
      </dgm:t>
    </dgm:pt>
    <dgm:pt modelId="{436DE91B-7F59-AB4C-A95F-9782BBFE3311}" type="sibTrans" cxnId="{D536EDD7-3F93-5440-B1B4-E4B4D6DD10ED}">
      <dgm:prSet/>
      <dgm:spPr/>
      <dgm:t>
        <a:bodyPr/>
        <a:lstStyle/>
        <a:p>
          <a:endParaRPr lang="en-GB"/>
        </a:p>
      </dgm:t>
    </dgm:pt>
    <dgm:pt modelId="{5CD24F9B-EF60-1E4F-B687-8725E8120347}">
      <dgm:prSet phldrT="[Text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endParaRPr lang="en-GB" sz="1600" dirty="0"/>
        </a:p>
      </dgm:t>
    </dgm:pt>
    <dgm:pt modelId="{5AC73227-B79F-2244-8D9D-B6E0650A2C7F}" type="parTrans" cxnId="{92B18658-2A50-C641-964E-A830728986B6}">
      <dgm:prSet/>
      <dgm:spPr/>
      <dgm:t>
        <a:bodyPr/>
        <a:lstStyle/>
        <a:p>
          <a:endParaRPr lang="en-GB"/>
        </a:p>
      </dgm:t>
    </dgm:pt>
    <dgm:pt modelId="{B8C684E7-DB4F-154B-B4AA-88EC53EF531E}" type="sibTrans" cxnId="{92B18658-2A50-C641-964E-A830728986B6}">
      <dgm:prSet/>
      <dgm:spPr/>
      <dgm:t>
        <a:bodyPr/>
        <a:lstStyle/>
        <a:p>
          <a:endParaRPr lang="en-GB"/>
        </a:p>
      </dgm:t>
    </dgm:pt>
    <dgm:pt modelId="{1FD00C00-ABFB-2E44-AE4B-28DE0B0F68DB}">
      <dgm:prSet phldrT="[Text]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endParaRPr lang="en-GB" sz="1600" dirty="0"/>
        </a:p>
      </dgm:t>
    </dgm:pt>
    <dgm:pt modelId="{E7C84F66-36B8-AD43-98B6-AA3424CC6BC3}" type="parTrans" cxnId="{1E315150-CEDA-C046-94CE-AB38E2C15DC2}">
      <dgm:prSet/>
      <dgm:spPr/>
      <dgm:t>
        <a:bodyPr/>
        <a:lstStyle/>
        <a:p>
          <a:endParaRPr lang="en-GB"/>
        </a:p>
      </dgm:t>
    </dgm:pt>
    <dgm:pt modelId="{87135076-67BD-5D49-832F-33955AB6F1F9}" type="sibTrans" cxnId="{1E315150-CEDA-C046-94CE-AB38E2C15DC2}">
      <dgm:prSet/>
      <dgm:spPr/>
      <dgm:t>
        <a:bodyPr/>
        <a:lstStyle/>
        <a:p>
          <a:endParaRPr lang="en-GB"/>
        </a:p>
      </dgm:t>
    </dgm:pt>
    <dgm:pt modelId="{78CCD464-BA47-1943-A691-B5789B73AAD4}">
      <dgm:prSet custT="1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n-GB" sz="3600" b="1" dirty="0">
              <a:solidFill>
                <a:schemeClr val="bg1"/>
              </a:solidFill>
            </a:rPr>
            <a:t>Palliative Care </a:t>
          </a:r>
        </a:p>
      </dgm:t>
    </dgm:pt>
    <dgm:pt modelId="{369CB815-01EA-664A-B8DD-E6C80F828205}" type="parTrans" cxnId="{F5FDD08A-AE28-774C-B1CA-93B82A46B47E}">
      <dgm:prSet/>
      <dgm:spPr/>
      <dgm:t>
        <a:bodyPr/>
        <a:lstStyle/>
        <a:p>
          <a:endParaRPr lang="en-GB"/>
        </a:p>
      </dgm:t>
    </dgm:pt>
    <dgm:pt modelId="{D3C0A29C-CC3A-A644-BD3E-6A99A92C3B7A}" type="sibTrans" cxnId="{F5FDD08A-AE28-774C-B1CA-93B82A46B47E}">
      <dgm:prSet/>
      <dgm:spPr/>
      <dgm:t>
        <a:bodyPr/>
        <a:lstStyle/>
        <a:p>
          <a:endParaRPr lang="en-GB"/>
        </a:p>
      </dgm:t>
    </dgm:pt>
    <dgm:pt modelId="{BA4705E9-3718-3B44-A1E6-68E74086F48A}" type="pres">
      <dgm:prSet presAssocID="{45583A7F-87C5-4E4E-BAF9-0187F68B8DE5}" presName="outerComposite" presStyleCnt="0">
        <dgm:presLayoutVars>
          <dgm:chMax val="5"/>
          <dgm:dir/>
          <dgm:resizeHandles val="exact"/>
        </dgm:presLayoutVars>
      </dgm:prSet>
      <dgm:spPr/>
    </dgm:pt>
    <dgm:pt modelId="{7DC99112-91A1-2242-9F8E-EE592F947B69}" type="pres">
      <dgm:prSet presAssocID="{45583A7F-87C5-4E4E-BAF9-0187F68B8DE5}" presName="dummyMaxCanvas" presStyleCnt="0">
        <dgm:presLayoutVars/>
      </dgm:prSet>
      <dgm:spPr/>
    </dgm:pt>
    <dgm:pt modelId="{10DF5E10-9144-1E48-A043-9C10C28DA103}" type="pres">
      <dgm:prSet presAssocID="{45583A7F-87C5-4E4E-BAF9-0187F68B8DE5}" presName="FourNodes_1" presStyleLbl="node1" presStyleIdx="0" presStyleCnt="4">
        <dgm:presLayoutVars>
          <dgm:bulletEnabled val="1"/>
        </dgm:presLayoutVars>
      </dgm:prSet>
      <dgm:spPr/>
    </dgm:pt>
    <dgm:pt modelId="{88B86D60-CE5C-4B4E-AB39-86BA07D580DE}" type="pres">
      <dgm:prSet presAssocID="{45583A7F-87C5-4E4E-BAF9-0187F68B8DE5}" presName="FourNodes_2" presStyleLbl="node1" presStyleIdx="1" presStyleCnt="4" custScaleX="104576">
        <dgm:presLayoutVars>
          <dgm:bulletEnabled val="1"/>
        </dgm:presLayoutVars>
      </dgm:prSet>
      <dgm:spPr/>
    </dgm:pt>
    <dgm:pt modelId="{E08C2664-7F8B-2146-B40D-EA44117A5E2A}" type="pres">
      <dgm:prSet presAssocID="{45583A7F-87C5-4E4E-BAF9-0187F68B8DE5}" presName="FourNodes_3" presStyleLbl="node1" presStyleIdx="2" presStyleCnt="4">
        <dgm:presLayoutVars>
          <dgm:bulletEnabled val="1"/>
        </dgm:presLayoutVars>
      </dgm:prSet>
      <dgm:spPr/>
    </dgm:pt>
    <dgm:pt modelId="{FB7AA8B6-801B-8C48-83DE-2AADE1EDDC89}" type="pres">
      <dgm:prSet presAssocID="{45583A7F-87C5-4E4E-BAF9-0187F68B8DE5}" presName="FourNodes_4" presStyleLbl="node1" presStyleIdx="3" presStyleCnt="4">
        <dgm:presLayoutVars>
          <dgm:bulletEnabled val="1"/>
        </dgm:presLayoutVars>
      </dgm:prSet>
      <dgm:spPr/>
    </dgm:pt>
    <dgm:pt modelId="{96A784B9-D307-C040-B235-668D07ABD465}" type="pres">
      <dgm:prSet presAssocID="{45583A7F-87C5-4E4E-BAF9-0187F68B8DE5}" presName="FourConn_1-2" presStyleLbl="fgAccFollowNode1" presStyleIdx="0" presStyleCnt="3">
        <dgm:presLayoutVars>
          <dgm:bulletEnabled val="1"/>
        </dgm:presLayoutVars>
      </dgm:prSet>
      <dgm:spPr/>
    </dgm:pt>
    <dgm:pt modelId="{E94F1B48-2945-404B-9B6A-995B3CBF2D8D}" type="pres">
      <dgm:prSet presAssocID="{45583A7F-87C5-4E4E-BAF9-0187F68B8DE5}" presName="FourConn_2-3" presStyleLbl="fgAccFollowNode1" presStyleIdx="1" presStyleCnt="3">
        <dgm:presLayoutVars>
          <dgm:bulletEnabled val="1"/>
        </dgm:presLayoutVars>
      </dgm:prSet>
      <dgm:spPr/>
    </dgm:pt>
    <dgm:pt modelId="{124C7D31-D4E4-0F46-96C0-A6956D6656C0}" type="pres">
      <dgm:prSet presAssocID="{45583A7F-87C5-4E4E-BAF9-0187F68B8DE5}" presName="FourConn_3-4" presStyleLbl="fgAccFollowNode1" presStyleIdx="2" presStyleCnt="3">
        <dgm:presLayoutVars>
          <dgm:bulletEnabled val="1"/>
        </dgm:presLayoutVars>
      </dgm:prSet>
      <dgm:spPr/>
    </dgm:pt>
    <dgm:pt modelId="{9CECC0F1-290C-9149-9DE0-21E74C78392C}" type="pres">
      <dgm:prSet presAssocID="{45583A7F-87C5-4E4E-BAF9-0187F68B8DE5}" presName="FourNodes_1_text" presStyleLbl="node1" presStyleIdx="3" presStyleCnt="4">
        <dgm:presLayoutVars>
          <dgm:bulletEnabled val="1"/>
        </dgm:presLayoutVars>
      </dgm:prSet>
      <dgm:spPr/>
    </dgm:pt>
    <dgm:pt modelId="{A3ECE544-6CA2-8442-8D96-C2E469B6D79C}" type="pres">
      <dgm:prSet presAssocID="{45583A7F-87C5-4E4E-BAF9-0187F68B8DE5}" presName="FourNodes_2_text" presStyleLbl="node1" presStyleIdx="3" presStyleCnt="4">
        <dgm:presLayoutVars>
          <dgm:bulletEnabled val="1"/>
        </dgm:presLayoutVars>
      </dgm:prSet>
      <dgm:spPr/>
    </dgm:pt>
    <dgm:pt modelId="{E28CDE7C-AB57-324B-8AD5-D110A851EBBC}" type="pres">
      <dgm:prSet presAssocID="{45583A7F-87C5-4E4E-BAF9-0187F68B8DE5}" presName="FourNodes_3_text" presStyleLbl="node1" presStyleIdx="3" presStyleCnt="4">
        <dgm:presLayoutVars>
          <dgm:bulletEnabled val="1"/>
        </dgm:presLayoutVars>
      </dgm:prSet>
      <dgm:spPr/>
    </dgm:pt>
    <dgm:pt modelId="{504C5000-77D6-3347-84AD-7453F77288A2}" type="pres">
      <dgm:prSet presAssocID="{45583A7F-87C5-4E4E-BAF9-0187F68B8DE5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3BEABE0A-7710-3648-B92E-E6DB475F2955}" type="presOf" srcId="{1FD00C00-ABFB-2E44-AE4B-28DE0B0F68DB}" destId="{9CECC0F1-290C-9149-9DE0-21E74C78392C}" srcOrd="1" destOrd="1" presId="urn:microsoft.com/office/officeart/2005/8/layout/vProcess5"/>
    <dgm:cxn modelId="{8BBC6D12-FA7B-3343-A4E5-432E74E73752}" type="presOf" srcId="{92DFF4F2-00AB-8D40-A621-41D912DABF7F}" destId="{E94F1B48-2945-404B-9B6A-995B3CBF2D8D}" srcOrd="0" destOrd="0" presId="urn:microsoft.com/office/officeart/2005/8/layout/vProcess5"/>
    <dgm:cxn modelId="{AB5DC51D-0F23-7145-A925-4706565B34B1}" type="presOf" srcId="{715B11AC-F426-7D42-8BA0-C56FD4E6FBEE}" destId="{9CECC0F1-290C-9149-9DE0-21E74C78392C}" srcOrd="1" destOrd="0" presId="urn:microsoft.com/office/officeart/2005/8/layout/vProcess5"/>
    <dgm:cxn modelId="{1BEAC625-79B5-E346-916C-F2DB8DE65F5C}" type="presOf" srcId="{B5EA3FCD-EC52-9540-8365-5740AC3F2F78}" destId="{88B86D60-CE5C-4B4E-AB39-86BA07D580DE}" srcOrd="0" destOrd="0" presId="urn:microsoft.com/office/officeart/2005/8/layout/vProcess5"/>
    <dgm:cxn modelId="{5EB4B637-8480-484D-BAF7-00892F0A73B5}" type="presOf" srcId="{715B11AC-F426-7D42-8BA0-C56FD4E6FBEE}" destId="{10DF5E10-9144-1E48-A043-9C10C28DA103}" srcOrd="0" destOrd="0" presId="urn:microsoft.com/office/officeart/2005/8/layout/vProcess5"/>
    <dgm:cxn modelId="{1E315150-CEDA-C046-94CE-AB38E2C15DC2}" srcId="{715B11AC-F426-7D42-8BA0-C56FD4E6FBEE}" destId="{1FD00C00-ABFB-2E44-AE4B-28DE0B0F68DB}" srcOrd="0" destOrd="0" parTransId="{E7C84F66-36B8-AD43-98B6-AA3424CC6BC3}" sibTransId="{87135076-67BD-5D49-832F-33955AB6F1F9}"/>
    <dgm:cxn modelId="{92B18658-2A50-C641-964E-A830728986B6}" srcId="{B5EA3FCD-EC52-9540-8365-5740AC3F2F78}" destId="{5CD24F9B-EF60-1E4F-B687-8725E8120347}" srcOrd="0" destOrd="0" parTransId="{5AC73227-B79F-2244-8D9D-B6E0650A2C7F}" sibTransId="{B8C684E7-DB4F-154B-B4AA-88EC53EF531E}"/>
    <dgm:cxn modelId="{F5FDD08A-AE28-774C-B1CA-93B82A46B47E}" srcId="{45583A7F-87C5-4E4E-BAF9-0187F68B8DE5}" destId="{78CCD464-BA47-1943-A691-B5789B73AAD4}" srcOrd="3" destOrd="0" parTransId="{369CB815-01EA-664A-B8DD-E6C80F828205}" sibTransId="{D3C0A29C-CC3A-A644-BD3E-6A99A92C3B7A}"/>
    <dgm:cxn modelId="{7692E59C-FE42-7542-9CC9-C2864D9A28E2}" type="presOf" srcId="{B5EA3FCD-EC52-9540-8365-5740AC3F2F78}" destId="{A3ECE544-6CA2-8442-8D96-C2E469B6D79C}" srcOrd="1" destOrd="0" presId="urn:microsoft.com/office/officeart/2005/8/layout/vProcess5"/>
    <dgm:cxn modelId="{A7D97CAA-9EB2-5E47-9BB6-B25AC5EF4190}" type="presOf" srcId="{1FD00C00-ABFB-2E44-AE4B-28DE0B0F68DB}" destId="{10DF5E10-9144-1E48-A043-9C10C28DA103}" srcOrd="0" destOrd="1" presId="urn:microsoft.com/office/officeart/2005/8/layout/vProcess5"/>
    <dgm:cxn modelId="{6CB05EB4-E69C-594A-8ECB-C77BBD73EFA5}" type="presOf" srcId="{78CCD464-BA47-1943-A691-B5789B73AAD4}" destId="{504C5000-77D6-3347-84AD-7453F77288A2}" srcOrd="1" destOrd="0" presId="urn:microsoft.com/office/officeart/2005/8/layout/vProcess5"/>
    <dgm:cxn modelId="{A62EABB4-5686-514E-AD74-17DF21FC2B50}" type="presOf" srcId="{436DE91B-7F59-AB4C-A95F-9782BBFE3311}" destId="{124C7D31-D4E4-0F46-96C0-A6956D6656C0}" srcOrd="0" destOrd="0" presId="urn:microsoft.com/office/officeart/2005/8/layout/vProcess5"/>
    <dgm:cxn modelId="{347F99BB-5A9F-C14A-A2E3-9E4F73403941}" srcId="{45583A7F-87C5-4E4E-BAF9-0187F68B8DE5}" destId="{715B11AC-F426-7D42-8BA0-C56FD4E6FBEE}" srcOrd="0" destOrd="0" parTransId="{E417ABB5-EF3D-E249-B737-55F4B80FE0C7}" sibTransId="{464E8037-082D-C240-8DFA-85C83163E597}"/>
    <dgm:cxn modelId="{D536EDD7-3F93-5440-B1B4-E4B4D6DD10ED}" srcId="{45583A7F-87C5-4E4E-BAF9-0187F68B8DE5}" destId="{B36A454C-A64D-1441-AEE9-F1ED783E8073}" srcOrd="2" destOrd="0" parTransId="{782364B4-7BB5-1E45-9F8D-55DC839B8EA5}" sibTransId="{436DE91B-7F59-AB4C-A95F-9782BBFE3311}"/>
    <dgm:cxn modelId="{E1D9D1DA-38DB-3C48-8403-AF2F6C69E047}" type="presOf" srcId="{B36A454C-A64D-1441-AEE9-F1ED783E8073}" destId="{E08C2664-7F8B-2146-B40D-EA44117A5E2A}" srcOrd="0" destOrd="0" presId="urn:microsoft.com/office/officeart/2005/8/layout/vProcess5"/>
    <dgm:cxn modelId="{C2E5DFE5-9844-5A45-B1FB-368A4C39505C}" srcId="{45583A7F-87C5-4E4E-BAF9-0187F68B8DE5}" destId="{B5EA3FCD-EC52-9540-8365-5740AC3F2F78}" srcOrd="1" destOrd="0" parTransId="{3F8044D1-1654-B340-9954-5D632049E4EA}" sibTransId="{92DFF4F2-00AB-8D40-A621-41D912DABF7F}"/>
    <dgm:cxn modelId="{651CF2EB-79C8-C94B-9689-395BD584D077}" type="presOf" srcId="{464E8037-082D-C240-8DFA-85C83163E597}" destId="{96A784B9-D307-C040-B235-668D07ABD465}" srcOrd="0" destOrd="0" presId="urn:microsoft.com/office/officeart/2005/8/layout/vProcess5"/>
    <dgm:cxn modelId="{54EF29ED-7EA0-3341-91CC-4DBDB97F99BB}" type="presOf" srcId="{45583A7F-87C5-4E4E-BAF9-0187F68B8DE5}" destId="{BA4705E9-3718-3B44-A1E6-68E74086F48A}" srcOrd="0" destOrd="0" presId="urn:microsoft.com/office/officeart/2005/8/layout/vProcess5"/>
    <dgm:cxn modelId="{F76F1BF2-1E2C-7D44-A02F-925A92A0B006}" type="presOf" srcId="{5CD24F9B-EF60-1E4F-B687-8725E8120347}" destId="{88B86D60-CE5C-4B4E-AB39-86BA07D580DE}" srcOrd="0" destOrd="1" presId="urn:microsoft.com/office/officeart/2005/8/layout/vProcess5"/>
    <dgm:cxn modelId="{24AE31F9-22FB-E040-90A6-04A70F6C1D80}" type="presOf" srcId="{5CD24F9B-EF60-1E4F-B687-8725E8120347}" destId="{A3ECE544-6CA2-8442-8D96-C2E469B6D79C}" srcOrd="1" destOrd="1" presId="urn:microsoft.com/office/officeart/2005/8/layout/vProcess5"/>
    <dgm:cxn modelId="{09B957FA-E362-1342-83B7-7BB41C51D7A2}" type="presOf" srcId="{B36A454C-A64D-1441-AEE9-F1ED783E8073}" destId="{E28CDE7C-AB57-324B-8AD5-D110A851EBBC}" srcOrd="1" destOrd="0" presId="urn:microsoft.com/office/officeart/2005/8/layout/vProcess5"/>
    <dgm:cxn modelId="{59145BFC-FA02-8148-9403-71D537D1B590}" type="presOf" srcId="{78CCD464-BA47-1943-A691-B5789B73AAD4}" destId="{FB7AA8B6-801B-8C48-83DE-2AADE1EDDC89}" srcOrd="0" destOrd="0" presId="urn:microsoft.com/office/officeart/2005/8/layout/vProcess5"/>
    <dgm:cxn modelId="{4C840522-C7D1-0645-BEE7-1053D9940A4C}" type="presParOf" srcId="{BA4705E9-3718-3B44-A1E6-68E74086F48A}" destId="{7DC99112-91A1-2242-9F8E-EE592F947B69}" srcOrd="0" destOrd="0" presId="urn:microsoft.com/office/officeart/2005/8/layout/vProcess5"/>
    <dgm:cxn modelId="{92680CCE-97B7-EC43-88A3-10DE5EAF841F}" type="presParOf" srcId="{BA4705E9-3718-3B44-A1E6-68E74086F48A}" destId="{10DF5E10-9144-1E48-A043-9C10C28DA103}" srcOrd="1" destOrd="0" presId="urn:microsoft.com/office/officeart/2005/8/layout/vProcess5"/>
    <dgm:cxn modelId="{633B9939-21ED-B44A-802F-07DFAAAADF1F}" type="presParOf" srcId="{BA4705E9-3718-3B44-A1E6-68E74086F48A}" destId="{88B86D60-CE5C-4B4E-AB39-86BA07D580DE}" srcOrd="2" destOrd="0" presId="urn:microsoft.com/office/officeart/2005/8/layout/vProcess5"/>
    <dgm:cxn modelId="{EDBDEFA0-7580-7C44-B1D1-7AC755A8687C}" type="presParOf" srcId="{BA4705E9-3718-3B44-A1E6-68E74086F48A}" destId="{E08C2664-7F8B-2146-B40D-EA44117A5E2A}" srcOrd="3" destOrd="0" presId="urn:microsoft.com/office/officeart/2005/8/layout/vProcess5"/>
    <dgm:cxn modelId="{A0BFC9F7-00B7-C643-B846-0AEB9F6C1745}" type="presParOf" srcId="{BA4705E9-3718-3B44-A1E6-68E74086F48A}" destId="{FB7AA8B6-801B-8C48-83DE-2AADE1EDDC89}" srcOrd="4" destOrd="0" presId="urn:microsoft.com/office/officeart/2005/8/layout/vProcess5"/>
    <dgm:cxn modelId="{90D04331-80E0-4C4A-B3AA-84A97F8C9426}" type="presParOf" srcId="{BA4705E9-3718-3B44-A1E6-68E74086F48A}" destId="{96A784B9-D307-C040-B235-668D07ABD465}" srcOrd="5" destOrd="0" presId="urn:microsoft.com/office/officeart/2005/8/layout/vProcess5"/>
    <dgm:cxn modelId="{0AD06998-384F-B94E-A2CA-7BEA4BB6E633}" type="presParOf" srcId="{BA4705E9-3718-3B44-A1E6-68E74086F48A}" destId="{E94F1B48-2945-404B-9B6A-995B3CBF2D8D}" srcOrd="6" destOrd="0" presId="urn:microsoft.com/office/officeart/2005/8/layout/vProcess5"/>
    <dgm:cxn modelId="{2F3F5040-C48F-144C-B15D-71203FF13F14}" type="presParOf" srcId="{BA4705E9-3718-3B44-A1E6-68E74086F48A}" destId="{124C7D31-D4E4-0F46-96C0-A6956D6656C0}" srcOrd="7" destOrd="0" presId="urn:microsoft.com/office/officeart/2005/8/layout/vProcess5"/>
    <dgm:cxn modelId="{543F6464-2392-B247-A724-EA129917CBB9}" type="presParOf" srcId="{BA4705E9-3718-3B44-A1E6-68E74086F48A}" destId="{9CECC0F1-290C-9149-9DE0-21E74C78392C}" srcOrd="8" destOrd="0" presId="urn:microsoft.com/office/officeart/2005/8/layout/vProcess5"/>
    <dgm:cxn modelId="{2ED4058F-6ECB-0E46-BEA6-67402680DCFA}" type="presParOf" srcId="{BA4705E9-3718-3B44-A1E6-68E74086F48A}" destId="{A3ECE544-6CA2-8442-8D96-C2E469B6D79C}" srcOrd="9" destOrd="0" presId="urn:microsoft.com/office/officeart/2005/8/layout/vProcess5"/>
    <dgm:cxn modelId="{3E5EE72D-7FC5-654D-B7B9-556498241D07}" type="presParOf" srcId="{BA4705E9-3718-3B44-A1E6-68E74086F48A}" destId="{E28CDE7C-AB57-324B-8AD5-D110A851EBBC}" srcOrd="10" destOrd="0" presId="urn:microsoft.com/office/officeart/2005/8/layout/vProcess5"/>
    <dgm:cxn modelId="{6CF4DC69-A44B-1548-8971-2D2C4647118D}" type="presParOf" srcId="{BA4705E9-3718-3B44-A1E6-68E74086F48A}" destId="{504C5000-77D6-3347-84AD-7453F77288A2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B962D86-81FD-2244-BB76-AFEBC8C133D2}" type="doc">
      <dgm:prSet loTypeId="urn:microsoft.com/office/officeart/2005/8/layout/process3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8A62E73-4EDB-DF46-BC68-E2C7CB33D6DB}">
      <dgm:prSet phldrT="[Text]" custT="1"/>
      <dgm:spPr/>
      <dgm:t>
        <a:bodyPr/>
        <a:lstStyle/>
        <a:p>
          <a:pPr algn="ctr"/>
          <a:r>
            <a:rPr lang="en-GB" sz="2400" b="1" dirty="0"/>
            <a:t>NEOADJUVANT</a:t>
          </a:r>
          <a:r>
            <a:rPr lang="en-GB" sz="2400" dirty="0"/>
            <a:t> </a:t>
          </a:r>
        </a:p>
      </dgm:t>
    </dgm:pt>
    <dgm:pt modelId="{D2489239-DA17-E947-9CCE-0CD2C343D8BE}" type="parTrans" cxnId="{D8F1E275-B727-9B42-A460-7A3812126E8E}">
      <dgm:prSet/>
      <dgm:spPr/>
      <dgm:t>
        <a:bodyPr/>
        <a:lstStyle/>
        <a:p>
          <a:endParaRPr lang="en-GB"/>
        </a:p>
      </dgm:t>
    </dgm:pt>
    <dgm:pt modelId="{4DC16AF7-F764-D244-B4F3-A62AE0D95B4B}" type="sibTrans" cxnId="{D8F1E275-B727-9B42-A460-7A3812126E8E}">
      <dgm:prSet/>
      <dgm:spPr/>
      <dgm:t>
        <a:bodyPr/>
        <a:lstStyle/>
        <a:p>
          <a:endParaRPr lang="en-GB"/>
        </a:p>
      </dgm:t>
    </dgm:pt>
    <dgm:pt modelId="{83B34625-6D65-B044-9252-05C1466CC1B8}">
      <dgm:prSet phldrT="[Text]" custT="1"/>
      <dgm:spPr/>
      <dgm:t>
        <a:bodyPr/>
        <a:lstStyle/>
        <a:p>
          <a:r>
            <a:rPr lang="en-GB" sz="2400" dirty="0"/>
            <a:t>To </a:t>
          </a:r>
          <a:r>
            <a:rPr lang="en-GB" sz="2400" b="1" dirty="0"/>
            <a:t>downstage </a:t>
          </a:r>
          <a:r>
            <a:rPr lang="en-GB" sz="2400" dirty="0"/>
            <a:t>disease prior to definitive treatment </a:t>
          </a:r>
        </a:p>
      </dgm:t>
    </dgm:pt>
    <dgm:pt modelId="{F9EC0DF7-325E-8647-9A64-E3C151D64A18}" type="parTrans" cxnId="{0A41C34F-A79C-3741-8ED6-39D6A3869C85}">
      <dgm:prSet/>
      <dgm:spPr/>
      <dgm:t>
        <a:bodyPr/>
        <a:lstStyle/>
        <a:p>
          <a:endParaRPr lang="en-GB"/>
        </a:p>
      </dgm:t>
    </dgm:pt>
    <dgm:pt modelId="{AD8A33D7-07E7-3B44-866B-3262F381BEB6}" type="sibTrans" cxnId="{0A41C34F-A79C-3741-8ED6-39D6A3869C85}">
      <dgm:prSet/>
      <dgm:spPr/>
      <dgm:t>
        <a:bodyPr/>
        <a:lstStyle/>
        <a:p>
          <a:endParaRPr lang="en-GB"/>
        </a:p>
      </dgm:t>
    </dgm:pt>
    <dgm:pt modelId="{CFFAAAF3-0CDC-A94E-8F47-17D07ACF384F}">
      <dgm:prSet phldrT="[Text]" custT="1"/>
      <dgm:spPr/>
      <dgm:t>
        <a:bodyPr/>
        <a:lstStyle/>
        <a:p>
          <a:pPr algn="ctr"/>
          <a:r>
            <a:rPr lang="en-GB" sz="2400" b="1" dirty="0"/>
            <a:t>ADJUVANT </a:t>
          </a:r>
        </a:p>
      </dgm:t>
    </dgm:pt>
    <dgm:pt modelId="{8D74952E-F849-0E44-96A1-3A704A1D7A62}" type="parTrans" cxnId="{2E8CFFC7-1003-DB4E-8FA1-8FB8745E63CB}">
      <dgm:prSet/>
      <dgm:spPr/>
      <dgm:t>
        <a:bodyPr/>
        <a:lstStyle/>
        <a:p>
          <a:endParaRPr lang="en-GB"/>
        </a:p>
      </dgm:t>
    </dgm:pt>
    <dgm:pt modelId="{716DCC99-3AF1-5248-B57D-551E65BAE13E}" type="sibTrans" cxnId="{2E8CFFC7-1003-DB4E-8FA1-8FB8745E63CB}">
      <dgm:prSet/>
      <dgm:spPr/>
      <dgm:t>
        <a:bodyPr/>
        <a:lstStyle/>
        <a:p>
          <a:endParaRPr lang="en-GB"/>
        </a:p>
      </dgm:t>
    </dgm:pt>
    <dgm:pt modelId="{9465B051-F3B3-124D-B485-6D2CC81B2F72}">
      <dgm:prSet phldrT="[Text]" custT="1"/>
      <dgm:spPr/>
      <dgm:t>
        <a:bodyPr/>
        <a:lstStyle/>
        <a:p>
          <a:r>
            <a:rPr lang="en-GB" sz="2400" dirty="0"/>
            <a:t>Given following definitive treatment to eradicate </a:t>
          </a:r>
          <a:r>
            <a:rPr lang="en-GB" sz="2400" b="1" dirty="0"/>
            <a:t>micro-metastasis</a:t>
          </a:r>
          <a:r>
            <a:rPr lang="en-GB" sz="2400" dirty="0"/>
            <a:t> </a:t>
          </a:r>
        </a:p>
      </dgm:t>
    </dgm:pt>
    <dgm:pt modelId="{7FC800B7-2791-D144-ADF5-AF8600CBFA9A}" type="parTrans" cxnId="{EC4BE4DB-F94D-8744-9362-0B29D4C27C40}">
      <dgm:prSet/>
      <dgm:spPr/>
      <dgm:t>
        <a:bodyPr/>
        <a:lstStyle/>
        <a:p>
          <a:endParaRPr lang="en-GB"/>
        </a:p>
      </dgm:t>
    </dgm:pt>
    <dgm:pt modelId="{4F7960DC-F1F7-6740-94F6-176C8BED1EA1}" type="sibTrans" cxnId="{EC4BE4DB-F94D-8744-9362-0B29D4C27C40}">
      <dgm:prSet/>
      <dgm:spPr/>
      <dgm:t>
        <a:bodyPr/>
        <a:lstStyle/>
        <a:p>
          <a:endParaRPr lang="en-GB"/>
        </a:p>
      </dgm:t>
    </dgm:pt>
    <dgm:pt modelId="{B986ABFF-6201-3E42-A9D3-30D7B675E148}">
      <dgm:prSet phldrT="[Text]" custT="1"/>
      <dgm:spPr/>
      <dgm:t>
        <a:bodyPr/>
        <a:lstStyle/>
        <a:p>
          <a:pPr algn="ctr"/>
          <a:r>
            <a:rPr lang="en-GB" sz="2400" b="1" dirty="0"/>
            <a:t>PALLIATIVE </a:t>
          </a:r>
        </a:p>
      </dgm:t>
    </dgm:pt>
    <dgm:pt modelId="{A581793D-A06A-6043-87DC-851329551318}" type="parTrans" cxnId="{ADD3F640-148B-474C-843F-4DDE8E184404}">
      <dgm:prSet/>
      <dgm:spPr/>
      <dgm:t>
        <a:bodyPr/>
        <a:lstStyle/>
        <a:p>
          <a:endParaRPr lang="en-GB"/>
        </a:p>
      </dgm:t>
    </dgm:pt>
    <dgm:pt modelId="{53300BBB-319F-7749-B1C1-68E65571D299}" type="sibTrans" cxnId="{ADD3F640-148B-474C-843F-4DDE8E184404}">
      <dgm:prSet/>
      <dgm:spPr/>
      <dgm:t>
        <a:bodyPr/>
        <a:lstStyle/>
        <a:p>
          <a:endParaRPr lang="en-GB"/>
        </a:p>
      </dgm:t>
    </dgm:pt>
    <dgm:pt modelId="{AE99190E-5175-3B4C-9C36-B6A0D812D990}">
      <dgm:prSet phldrT="[Text]" custT="1"/>
      <dgm:spPr/>
      <dgm:t>
        <a:bodyPr/>
        <a:lstStyle/>
        <a:p>
          <a:r>
            <a:rPr lang="en-GB" sz="2400" dirty="0"/>
            <a:t>Given in  advanced disease to </a:t>
          </a:r>
          <a:r>
            <a:rPr lang="en-GB" sz="2400" b="1" dirty="0"/>
            <a:t>control symptoms </a:t>
          </a:r>
        </a:p>
      </dgm:t>
    </dgm:pt>
    <dgm:pt modelId="{FEBB5924-2BBC-E647-BD1A-2DB8FFF44FDC}" type="parTrans" cxnId="{E7F6A5FB-BF81-0B46-A66C-3265FEDF15AB}">
      <dgm:prSet/>
      <dgm:spPr/>
      <dgm:t>
        <a:bodyPr/>
        <a:lstStyle/>
        <a:p>
          <a:endParaRPr lang="en-GB"/>
        </a:p>
      </dgm:t>
    </dgm:pt>
    <dgm:pt modelId="{CA9E298A-C3CA-EC4E-96F8-2DA6DA95AE7F}" type="sibTrans" cxnId="{E7F6A5FB-BF81-0B46-A66C-3265FEDF15AB}">
      <dgm:prSet/>
      <dgm:spPr/>
      <dgm:t>
        <a:bodyPr/>
        <a:lstStyle/>
        <a:p>
          <a:endParaRPr lang="en-GB"/>
        </a:p>
      </dgm:t>
    </dgm:pt>
    <dgm:pt modelId="{8B828C45-EEDC-E04D-BA04-9D35C012F84B}">
      <dgm:prSet phldrT="[Text]" custT="1"/>
      <dgm:spPr/>
      <dgm:t>
        <a:bodyPr/>
        <a:lstStyle/>
        <a:p>
          <a:r>
            <a:rPr lang="en-GB" sz="2400" dirty="0"/>
            <a:t>Not for curative intent </a:t>
          </a:r>
        </a:p>
      </dgm:t>
    </dgm:pt>
    <dgm:pt modelId="{AC1F45D6-C454-B04D-9732-291A244B1CD2}" type="parTrans" cxnId="{BD5C6848-34F9-F643-A5CD-369404DB0D53}">
      <dgm:prSet/>
      <dgm:spPr/>
      <dgm:t>
        <a:bodyPr/>
        <a:lstStyle/>
        <a:p>
          <a:endParaRPr lang="en-GB"/>
        </a:p>
      </dgm:t>
    </dgm:pt>
    <dgm:pt modelId="{370CA84A-549F-2241-8513-2B9ABE8FE13E}" type="sibTrans" cxnId="{BD5C6848-34F9-F643-A5CD-369404DB0D53}">
      <dgm:prSet/>
      <dgm:spPr/>
      <dgm:t>
        <a:bodyPr/>
        <a:lstStyle/>
        <a:p>
          <a:endParaRPr lang="en-GB"/>
        </a:p>
      </dgm:t>
    </dgm:pt>
    <dgm:pt modelId="{C0B97F0A-247E-F542-8EB5-C212068192C3}" type="pres">
      <dgm:prSet presAssocID="{6B962D86-81FD-2244-BB76-AFEBC8C133D2}" presName="linearFlow" presStyleCnt="0">
        <dgm:presLayoutVars>
          <dgm:dir/>
          <dgm:animLvl val="lvl"/>
          <dgm:resizeHandles val="exact"/>
        </dgm:presLayoutVars>
      </dgm:prSet>
      <dgm:spPr/>
    </dgm:pt>
    <dgm:pt modelId="{2187C104-02A1-F947-9DF4-E59193CC1065}" type="pres">
      <dgm:prSet presAssocID="{88A62E73-4EDB-DF46-BC68-E2C7CB33D6DB}" presName="composite" presStyleCnt="0"/>
      <dgm:spPr/>
    </dgm:pt>
    <dgm:pt modelId="{E636798B-A8E0-F44F-AC5D-A4118C8FE4AE}" type="pres">
      <dgm:prSet presAssocID="{88A62E73-4EDB-DF46-BC68-E2C7CB33D6DB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E6B1EA15-FDFF-164F-BB8C-FC0F999D6783}" type="pres">
      <dgm:prSet presAssocID="{88A62E73-4EDB-DF46-BC68-E2C7CB33D6DB}" presName="parSh" presStyleLbl="node1" presStyleIdx="0" presStyleCnt="3" custScaleX="116224"/>
      <dgm:spPr/>
    </dgm:pt>
    <dgm:pt modelId="{44E8FACE-B5C1-0945-9F82-9DEC4F5299A8}" type="pres">
      <dgm:prSet presAssocID="{88A62E73-4EDB-DF46-BC68-E2C7CB33D6DB}" presName="desTx" presStyleLbl="fgAcc1" presStyleIdx="0" presStyleCnt="3" custLinFactNeighborY="-4267">
        <dgm:presLayoutVars>
          <dgm:bulletEnabled val="1"/>
        </dgm:presLayoutVars>
      </dgm:prSet>
      <dgm:spPr/>
    </dgm:pt>
    <dgm:pt modelId="{A3FB19E5-F30E-C445-9567-F20677BF6CFA}" type="pres">
      <dgm:prSet presAssocID="{4DC16AF7-F764-D244-B4F3-A62AE0D95B4B}" presName="sibTrans" presStyleLbl="sibTrans2D1" presStyleIdx="0" presStyleCnt="2"/>
      <dgm:spPr/>
    </dgm:pt>
    <dgm:pt modelId="{9C3A0113-F355-7E42-B357-25A9B83C8E8D}" type="pres">
      <dgm:prSet presAssocID="{4DC16AF7-F764-D244-B4F3-A62AE0D95B4B}" presName="connTx" presStyleLbl="sibTrans2D1" presStyleIdx="0" presStyleCnt="2"/>
      <dgm:spPr/>
    </dgm:pt>
    <dgm:pt modelId="{108D6698-4E0C-A045-9304-8498F092CFF7}" type="pres">
      <dgm:prSet presAssocID="{CFFAAAF3-0CDC-A94E-8F47-17D07ACF384F}" presName="composite" presStyleCnt="0"/>
      <dgm:spPr/>
    </dgm:pt>
    <dgm:pt modelId="{03316B13-C6AB-9741-A4B3-E67BFB89ECB8}" type="pres">
      <dgm:prSet presAssocID="{CFFAAAF3-0CDC-A94E-8F47-17D07ACF384F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B3533665-D5A1-6041-9F55-843D60934B2C}" type="pres">
      <dgm:prSet presAssocID="{CFFAAAF3-0CDC-A94E-8F47-17D07ACF384F}" presName="parSh" presStyleLbl="node1" presStyleIdx="1" presStyleCnt="3"/>
      <dgm:spPr/>
    </dgm:pt>
    <dgm:pt modelId="{28E5612E-7017-4342-B8F1-67F7C1CC0C67}" type="pres">
      <dgm:prSet presAssocID="{CFFAAAF3-0CDC-A94E-8F47-17D07ACF384F}" presName="desTx" presStyleLbl="fgAcc1" presStyleIdx="1" presStyleCnt="3" custScaleX="108525" custLinFactNeighborY="-4267">
        <dgm:presLayoutVars>
          <dgm:bulletEnabled val="1"/>
        </dgm:presLayoutVars>
      </dgm:prSet>
      <dgm:spPr/>
    </dgm:pt>
    <dgm:pt modelId="{5E1BD43F-9321-3943-9073-57E447803C74}" type="pres">
      <dgm:prSet presAssocID="{716DCC99-3AF1-5248-B57D-551E65BAE13E}" presName="sibTrans" presStyleLbl="sibTrans2D1" presStyleIdx="1" presStyleCnt="2"/>
      <dgm:spPr/>
    </dgm:pt>
    <dgm:pt modelId="{EF06F9DE-0FC9-0240-99BE-C9305DB344CD}" type="pres">
      <dgm:prSet presAssocID="{716DCC99-3AF1-5248-B57D-551E65BAE13E}" presName="connTx" presStyleLbl="sibTrans2D1" presStyleIdx="1" presStyleCnt="2"/>
      <dgm:spPr/>
    </dgm:pt>
    <dgm:pt modelId="{8BDC3B52-C881-3948-8966-5E7D9C042AB3}" type="pres">
      <dgm:prSet presAssocID="{B986ABFF-6201-3E42-A9D3-30D7B675E148}" presName="composite" presStyleCnt="0"/>
      <dgm:spPr/>
    </dgm:pt>
    <dgm:pt modelId="{3EF1E20D-CDE4-1846-A54A-81ED238C2EA6}" type="pres">
      <dgm:prSet presAssocID="{B986ABFF-6201-3E42-A9D3-30D7B675E148}" presName="par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518E5955-6E43-8F4F-8116-2E2D4A889224}" type="pres">
      <dgm:prSet presAssocID="{B986ABFF-6201-3E42-A9D3-30D7B675E148}" presName="parSh" presStyleLbl="node1" presStyleIdx="2" presStyleCnt="3"/>
      <dgm:spPr/>
    </dgm:pt>
    <dgm:pt modelId="{0E02D63E-3963-8946-8F21-D676181A8B42}" type="pres">
      <dgm:prSet presAssocID="{B986ABFF-6201-3E42-A9D3-30D7B675E148}" presName="desTx" presStyleLbl="fgAcc1" presStyleIdx="2" presStyleCnt="3" custLinFactNeighborY="-4267">
        <dgm:presLayoutVars>
          <dgm:bulletEnabled val="1"/>
        </dgm:presLayoutVars>
      </dgm:prSet>
      <dgm:spPr/>
    </dgm:pt>
  </dgm:ptLst>
  <dgm:cxnLst>
    <dgm:cxn modelId="{93F88C12-1664-6544-8530-AA2B1C528B5D}" type="presOf" srcId="{88A62E73-4EDB-DF46-BC68-E2C7CB33D6DB}" destId="{E636798B-A8E0-F44F-AC5D-A4118C8FE4AE}" srcOrd="0" destOrd="0" presId="urn:microsoft.com/office/officeart/2005/8/layout/process3"/>
    <dgm:cxn modelId="{A22EFD1A-44C1-8546-906B-54D1DE76B0B0}" type="presOf" srcId="{CFFAAAF3-0CDC-A94E-8F47-17D07ACF384F}" destId="{03316B13-C6AB-9741-A4B3-E67BFB89ECB8}" srcOrd="0" destOrd="0" presId="urn:microsoft.com/office/officeart/2005/8/layout/process3"/>
    <dgm:cxn modelId="{74C5701E-92ED-974B-A7E8-DB750DFC8791}" type="presOf" srcId="{AE99190E-5175-3B4C-9C36-B6A0D812D990}" destId="{0E02D63E-3963-8946-8F21-D676181A8B42}" srcOrd="0" destOrd="0" presId="urn:microsoft.com/office/officeart/2005/8/layout/process3"/>
    <dgm:cxn modelId="{0841901E-5B58-C44C-863E-B0342F0257C6}" type="presOf" srcId="{716DCC99-3AF1-5248-B57D-551E65BAE13E}" destId="{5E1BD43F-9321-3943-9073-57E447803C74}" srcOrd="0" destOrd="0" presId="urn:microsoft.com/office/officeart/2005/8/layout/process3"/>
    <dgm:cxn modelId="{ADD3F640-148B-474C-843F-4DDE8E184404}" srcId="{6B962D86-81FD-2244-BB76-AFEBC8C133D2}" destId="{B986ABFF-6201-3E42-A9D3-30D7B675E148}" srcOrd="2" destOrd="0" parTransId="{A581793D-A06A-6043-87DC-851329551318}" sibTransId="{53300BBB-319F-7749-B1C1-68E65571D299}"/>
    <dgm:cxn modelId="{BD5C6848-34F9-F643-A5CD-369404DB0D53}" srcId="{B986ABFF-6201-3E42-A9D3-30D7B675E148}" destId="{8B828C45-EEDC-E04D-BA04-9D35C012F84B}" srcOrd="1" destOrd="0" parTransId="{AC1F45D6-C454-B04D-9732-291A244B1CD2}" sibTransId="{370CA84A-549F-2241-8513-2B9ABE8FE13E}"/>
    <dgm:cxn modelId="{372ED26A-C429-C448-AC23-8CF11053432B}" type="presOf" srcId="{4DC16AF7-F764-D244-B4F3-A62AE0D95B4B}" destId="{A3FB19E5-F30E-C445-9567-F20677BF6CFA}" srcOrd="0" destOrd="0" presId="urn:microsoft.com/office/officeart/2005/8/layout/process3"/>
    <dgm:cxn modelId="{0A41C34F-A79C-3741-8ED6-39D6A3869C85}" srcId="{88A62E73-4EDB-DF46-BC68-E2C7CB33D6DB}" destId="{83B34625-6D65-B044-9252-05C1466CC1B8}" srcOrd="0" destOrd="0" parTransId="{F9EC0DF7-325E-8647-9A64-E3C151D64A18}" sibTransId="{AD8A33D7-07E7-3B44-866B-3262F381BEB6}"/>
    <dgm:cxn modelId="{D8F1E275-B727-9B42-A460-7A3812126E8E}" srcId="{6B962D86-81FD-2244-BB76-AFEBC8C133D2}" destId="{88A62E73-4EDB-DF46-BC68-E2C7CB33D6DB}" srcOrd="0" destOrd="0" parTransId="{D2489239-DA17-E947-9CCE-0CD2C343D8BE}" sibTransId="{4DC16AF7-F764-D244-B4F3-A62AE0D95B4B}"/>
    <dgm:cxn modelId="{0AE3AD9D-050A-5847-8556-A2A166DAB5B0}" type="presOf" srcId="{4DC16AF7-F764-D244-B4F3-A62AE0D95B4B}" destId="{9C3A0113-F355-7E42-B357-25A9B83C8E8D}" srcOrd="1" destOrd="0" presId="urn:microsoft.com/office/officeart/2005/8/layout/process3"/>
    <dgm:cxn modelId="{EEE17CA3-DFBA-2A48-BF53-F76CDE033F8F}" type="presOf" srcId="{88A62E73-4EDB-DF46-BC68-E2C7CB33D6DB}" destId="{E6B1EA15-FDFF-164F-BB8C-FC0F999D6783}" srcOrd="1" destOrd="0" presId="urn:microsoft.com/office/officeart/2005/8/layout/process3"/>
    <dgm:cxn modelId="{F9ECE0AF-40CF-2845-A6F2-2176AAD8778E}" type="presOf" srcId="{B986ABFF-6201-3E42-A9D3-30D7B675E148}" destId="{518E5955-6E43-8F4F-8116-2E2D4A889224}" srcOrd="1" destOrd="0" presId="urn:microsoft.com/office/officeart/2005/8/layout/process3"/>
    <dgm:cxn modelId="{6AFFA4C1-5A09-B549-85F6-CC53CA044E1D}" type="presOf" srcId="{9465B051-F3B3-124D-B485-6D2CC81B2F72}" destId="{28E5612E-7017-4342-B8F1-67F7C1CC0C67}" srcOrd="0" destOrd="0" presId="urn:microsoft.com/office/officeart/2005/8/layout/process3"/>
    <dgm:cxn modelId="{2E8CFFC7-1003-DB4E-8FA1-8FB8745E63CB}" srcId="{6B962D86-81FD-2244-BB76-AFEBC8C133D2}" destId="{CFFAAAF3-0CDC-A94E-8F47-17D07ACF384F}" srcOrd="1" destOrd="0" parTransId="{8D74952E-F849-0E44-96A1-3A704A1D7A62}" sibTransId="{716DCC99-3AF1-5248-B57D-551E65BAE13E}"/>
    <dgm:cxn modelId="{C993B1D5-2EFC-6E4F-929F-587E00D17F36}" type="presOf" srcId="{83B34625-6D65-B044-9252-05C1466CC1B8}" destId="{44E8FACE-B5C1-0945-9F82-9DEC4F5299A8}" srcOrd="0" destOrd="0" presId="urn:microsoft.com/office/officeart/2005/8/layout/process3"/>
    <dgm:cxn modelId="{350621D6-EEFA-5447-B070-9A5561AF3C0E}" type="presOf" srcId="{716DCC99-3AF1-5248-B57D-551E65BAE13E}" destId="{EF06F9DE-0FC9-0240-99BE-C9305DB344CD}" srcOrd="1" destOrd="0" presId="urn:microsoft.com/office/officeart/2005/8/layout/process3"/>
    <dgm:cxn modelId="{EC4BE4DB-F94D-8744-9362-0B29D4C27C40}" srcId="{CFFAAAF3-0CDC-A94E-8F47-17D07ACF384F}" destId="{9465B051-F3B3-124D-B485-6D2CC81B2F72}" srcOrd="0" destOrd="0" parTransId="{7FC800B7-2791-D144-ADF5-AF8600CBFA9A}" sibTransId="{4F7960DC-F1F7-6740-94F6-176C8BED1EA1}"/>
    <dgm:cxn modelId="{CC7876E9-8D2D-BB49-9441-A9DE2FEF580E}" type="presOf" srcId="{CFFAAAF3-0CDC-A94E-8F47-17D07ACF384F}" destId="{B3533665-D5A1-6041-9F55-843D60934B2C}" srcOrd="1" destOrd="0" presId="urn:microsoft.com/office/officeart/2005/8/layout/process3"/>
    <dgm:cxn modelId="{D5DB60EA-9C6A-FB45-8297-1D3D5D14989C}" type="presOf" srcId="{B986ABFF-6201-3E42-A9D3-30D7B675E148}" destId="{3EF1E20D-CDE4-1846-A54A-81ED238C2EA6}" srcOrd="0" destOrd="0" presId="urn:microsoft.com/office/officeart/2005/8/layout/process3"/>
    <dgm:cxn modelId="{581DACEC-8E9B-5D46-ABEC-29FC8C5A40C3}" type="presOf" srcId="{8B828C45-EEDC-E04D-BA04-9D35C012F84B}" destId="{0E02D63E-3963-8946-8F21-D676181A8B42}" srcOrd="0" destOrd="1" presId="urn:microsoft.com/office/officeart/2005/8/layout/process3"/>
    <dgm:cxn modelId="{E7F6A5FB-BF81-0B46-A66C-3265FEDF15AB}" srcId="{B986ABFF-6201-3E42-A9D3-30D7B675E148}" destId="{AE99190E-5175-3B4C-9C36-B6A0D812D990}" srcOrd="0" destOrd="0" parTransId="{FEBB5924-2BBC-E647-BD1A-2DB8FFF44FDC}" sibTransId="{CA9E298A-C3CA-EC4E-96F8-2DA6DA95AE7F}"/>
    <dgm:cxn modelId="{5E94D4FD-3BCE-BA49-BFE1-87DCB2EA86C6}" type="presOf" srcId="{6B962D86-81FD-2244-BB76-AFEBC8C133D2}" destId="{C0B97F0A-247E-F542-8EB5-C212068192C3}" srcOrd="0" destOrd="0" presId="urn:microsoft.com/office/officeart/2005/8/layout/process3"/>
    <dgm:cxn modelId="{FBB70A4B-402C-E942-988C-6664DB45CD92}" type="presParOf" srcId="{C0B97F0A-247E-F542-8EB5-C212068192C3}" destId="{2187C104-02A1-F947-9DF4-E59193CC1065}" srcOrd="0" destOrd="0" presId="urn:microsoft.com/office/officeart/2005/8/layout/process3"/>
    <dgm:cxn modelId="{94F07E09-EEDD-D34B-BE3A-E65B44833486}" type="presParOf" srcId="{2187C104-02A1-F947-9DF4-E59193CC1065}" destId="{E636798B-A8E0-F44F-AC5D-A4118C8FE4AE}" srcOrd="0" destOrd="0" presId="urn:microsoft.com/office/officeart/2005/8/layout/process3"/>
    <dgm:cxn modelId="{A38364BF-043F-3A4F-AE38-E5F94A65F60B}" type="presParOf" srcId="{2187C104-02A1-F947-9DF4-E59193CC1065}" destId="{E6B1EA15-FDFF-164F-BB8C-FC0F999D6783}" srcOrd="1" destOrd="0" presId="urn:microsoft.com/office/officeart/2005/8/layout/process3"/>
    <dgm:cxn modelId="{8D38C637-4926-1F47-9C12-4CE36204CCF1}" type="presParOf" srcId="{2187C104-02A1-F947-9DF4-E59193CC1065}" destId="{44E8FACE-B5C1-0945-9F82-9DEC4F5299A8}" srcOrd="2" destOrd="0" presId="urn:microsoft.com/office/officeart/2005/8/layout/process3"/>
    <dgm:cxn modelId="{2135F2D0-DDFF-D649-AE65-56A3FD21BA42}" type="presParOf" srcId="{C0B97F0A-247E-F542-8EB5-C212068192C3}" destId="{A3FB19E5-F30E-C445-9567-F20677BF6CFA}" srcOrd="1" destOrd="0" presId="urn:microsoft.com/office/officeart/2005/8/layout/process3"/>
    <dgm:cxn modelId="{F76581F1-5CD8-A042-933E-2192DA87EF3A}" type="presParOf" srcId="{A3FB19E5-F30E-C445-9567-F20677BF6CFA}" destId="{9C3A0113-F355-7E42-B357-25A9B83C8E8D}" srcOrd="0" destOrd="0" presId="urn:microsoft.com/office/officeart/2005/8/layout/process3"/>
    <dgm:cxn modelId="{503C4CFF-99EC-D642-9516-1288C996398D}" type="presParOf" srcId="{C0B97F0A-247E-F542-8EB5-C212068192C3}" destId="{108D6698-4E0C-A045-9304-8498F092CFF7}" srcOrd="2" destOrd="0" presId="urn:microsoft.com/office/officeart/2005/8/layout/process3"/>
    <dgm:cxn modelId="{DE19691D-B9E4-F34F-8E65-F542D6398AC4}" type="presParOf" srcId="{108D6698-4E0C-A045-9304-8498F092CFF7}" destId="{03316B13-C6AB-9741-A4B3-E67BFB89ECB8}" srcOrd="0" destOrd="0" presId="urn:microsoft.com/office/officeart/2005/8/layout/process3"/>
    <dgm:cxn modelId="{751D4053-8368-4B45-A7AA-AF3F4FF49C03}" type="presParOf" srcId="{108D6698-4E0C-A045-9304-8498F092CFF7}" destId="{B3533665-D5A1-6041-9F55-843D60934B2C}" srcOrd="1" destOrd="0" presId="urn:microsoft.com/office/officeart/2005/8/layout/process3"/>
    <dgm:cxn modelId="{7991E930-CCFD-0C4F-A4A5-4BB4EB90ECEB}" type="presParOf" srcId="{108D6698-4E0C-A045-9304-8498F092CFF7}" destId="{28E5612E-7017-4342-B8F1-67F7C1CC0C67}" srcOrd="2" destOrd="0" presId="urn:microsoft.com/office/officeart/2005/8/layout/process3"/>
    <dgm:cxn modelId="{B947E8A9-E154-8C41-8DEE-21B7ADA9542E}" type="presParOf" srcId="{C0B97F0A-247E-F542-8EB5-C212068192C3}" destId="{5E1BD43F-9321-3943-9073-57E447803C74}" srcOrd="3" destOrd="0" presId="urn:microsoft.com/office/officeart/2005/8/layout/process3"/>
    <dgm:cxn modelId="{5918C2FF-D666-8E41-9624-7A8EE69FC817}" type="presParOf" srcId="{5E1BD43F-9321-3943-9073-57E447803C74}" destId="{EF06F9DE-0FC9-0240-99BE-C9305DB344CD}" srcOrd="0" destOrd="0" presId="urn:microsoft.com/office/officeart/2005/8/layout/process3"/>
    <dgm:cxn modelId="{3C6A5980-C089-4244-9343-DAC14C631669}" type="presParOf" srcId="{C0B97F0A-247E-F542-8EB5-C212068192C3}" destId="{8BDC3B52-C881-3948-8966-5E7D9C042AB3}" srcOrd="4" destOrd="0" presId="urn:microsoft.com/office/officeart/2005/8/layout/process3"/>
    <dgm:cxn modelId="{5828759B-DC47-5C4A-A450-DD0139E61C41}" type="presParOf" srcId="{8BDC3B52-C881-3948-8966-5E7D9C042AB3}" destId="{3EF1E20D-CDE4-1846-A54A-81ED238C2EA6}" srcOrd="0" destOrd="0" presId="urn:microsoft.com/office/officeart/2005/8/layout/process3"/>
    <dgm:cxn modelId="{B60B354C-E5FB-A244-B5ED-F27E0ADFA329}" type="presParOf" srcId="{8BDC3B52-C881-3948-8966-5E7D9C042AB3}" destId="{518E5955-6E43-8F4F-8116-2E2D4A889224}" srcOrd="1" destOrd="0" presId="urn:microsoft.com/office/officeart/2005/8/layout/process3"/>
    <dgm:cxn modelId="{FD9AC9ED-CB74-F14A-8E7B-EC53BD449795}" type="presParOf" srcId="{8BDC3B52-C881-3948-8966-5E7D9C042AB3}" destId="{0E02D63E-3963-8946-8F21-D676181A8B42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0348994-E415-C04C-B246-2B85C73904D6}" type="doc">
      <dgm:prSet loTypeId="urn:microsoft.com/office/officeart/2005/8/layout/balance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1A51192-8C28-F740-99B0-92DBA2EE14C7}">
      <dgm:prSet phldrT="[Text]" custT="1"/>
      <dgm:spPr/>
      <dgm:t>
        <a:bodyPr/>
        <a:lstStyle/>
        <a:p>
          <a:r>
            <a:rPr lang="en-GB" sz="2800" b="1" dirty="0"/>
            <a:t>Patient Factors </a:t>
          </a:r>
        </a:p>
      </dgm:t>
    </dgm:pt>
    <dgm:pt modelId="{D1335584-85BE-2F48-9A74-6CA97DC967F7}" type="parTrans" cxnId="{923D4AE7-120A-B942-99C6-C08C78AC10F9}">
      <dgm:prSet/>
      <dgm:spPr/>
      <dgm:t>
        <a:bodyPr/>
        <a:lstStyle/>
        <a:p>
          <a:endParaRPr lang="en-GB"/>
        </a:p>
      </dgm:t>
    </dgm:pt>
    <dgm:pt modelId="{72C8E7D8-69DF-7645-9961-E7EA9A92C379}" type="sibTrans" cxnId="{923D4AE7-120A-B942-99C6-C08C78AC10F9}">
      <dgm:prSet/>
      <dgm:spPr/>
      <dgm:t>
        <a:bodyPr/>
        <a:lstStyle/>
        <a:p>
          <a:endParaRPr lang="en-GB"/>
        </a:p>
      </dgm:t>
    </dgm:pt>
    <dgm:pt modelId="{23392AEE-C2BA-0849-B337-B888DF3DE1DD}">
      <dgm:prSet phldrT="[Text]"/>
      <dgm:spPr/>
      <dgm:t>
        <a:bodyPr/>
        <a:lstStyle/>
        <a:p>
          <a:r>
            <a:rPr lang="en-GB" dirty="0"/>
            <a:t>Preference  </a:t>
          </a:r>
        </a:p>
      </dgm:t>
    </dgm:pt>
    <dgm:pt modelId="{31375E5A-3E98-604E-B06A-374B63B3EB9D}" type="parTrans" cxnId="{4BE91BA0-7855-CA42-8256-757C6154BDB3}">
      <dgm:prSet/>
      <dgm:spPr/>
      <dgm:t>
        <a:bodyPr/>
        <a:lstStyle/>
        <a:p>
          <a:endParaRPr lang="en-GB"/>
        </a:p>
      </dgm:t>
    </dgm:pt>
    <dgm:pt modelId="{255BF65D-D254-4A42-905D-4605E86380F0}" type="sibTrans" cxnId="{4BE91BA0-7855-CA42-8256-757C6154BDB3}">
      <dgm:prSet/>
      <dgm:spPr/>
      <dgm:t>
        <a:bodyPr/>
        <a:lstStyle/>
        <a:p>
          <a:endParaRPr lang="en-GB"/>
        </a:p>
      </dgm:t>
    </dgm:pt>
    <dgm:pt modelId="{82D417BD-3D49-DB4F-9A90-68A3ADE7FB3E}">
      <dgm:prSet phldrT="[Text]"/>
      <dgm:spPr/>
      <dgm:t>
        <a:bodyPr/>
        <a:lstStyle/>
        <a:p>
          <a:r>
            <a:rPr lang="en-GB" dirty="0"/>
            <a:t>Performance Status  </a:t>
          </a:r>
        </a:p>
      </dgm:t>
    </dgm:pt>
    <dgm:pt modelId="{3A9E9EC1-09AC-E848-8114-9ECCBFA85775}" type="parTrans" cxnId="{3DE72D53-5B25-334B-A788-5F48A7F49E64}">
      <dgm:prSet/>
      <dgm:spPr/>
      <dgm:t>
        <a:bodyPr/>
        <a:lstStyle/>
        <a:p>
          <a:endParaRPr lang="en-GB"/>
        </a:p>
      </dgm:t>
    </dgm:pt>
    <dgm:pt modelId="{15E20FFB-A6B7-2E44-999A-7EDCBFFBE45A}" type="sibTrans" cxnId="{3DE72D53-5B25-334B-A788-5F48A7F49E64}">
      <dgm:prSet/>
      <dgm:spPr/>
      <dgm:t>
        <a:bodyPr/>
        <a:lstStyle/>
        <a:p>
          <a:endParaRPr lang="en-GB"/>
        </a:p>
      </dgm:t>
    </dgm:pt>
    <dgm:pt modelId="{BA4FFF28-FFAC-8A43-88A8-3B9AF39686E0}">
      <dgm:prSet phldrT="[Text]" custT="1"/>
      <dgm:spPr/>
      <dgm:t>
        <a:bodyPr/>
        <a:lstStyle/>
        <a:p>
          <a:r>
            <a:rPr lang="en-GB" sz="2800" b="1" dirty="0"/>
            <a:t>Tumour Factors </a:t>
          </a:r>
        </a:p>
      </dgm:t>
    </dgm:pt>
    <dgm:pt modelId="{544E86CB-AC55-0549-A0CB-14ECFA8EA0EB}" type="parTrans" cxnId="{5B1ABF79-1C4C-2F4F-A5C0-20A720BCF226}">
      <dgm:prSet/>
      <dgm:spPr/>
      <dgm:t>
        <a:bodyPr/>
        <a:lstStyle/>
        <a:p>
          <a:endParaRPr lang="en-GB"/>
        </a:p>
      </dgm:t>
    </dgm:pt>
    <dgm:pt modelId="{0670D743-3605-C449-9013-15C099ADB015}" type="sibTrans" cxnId="{5B1ABF79-1C4C-2F4F-A5C0-20A720BCF226}">
      <dgm:prSet/>
      <dgm:spPr/>
      <dgm:t>
        <a:bodyPr/>
        <a:lstStyle/>
        <a:p>
          <a:endParaRPr lang="en-GB"/>
        </a:p>
      </dgm:t>
    </dgm:pt>
    <dgm:pt modelId="{D3D33ABC-E5F1-E240-A11A-F18E6E6B4D0E}">
      <dgm:prSet phldrT="[Text]"/>
      <dgm:spPr/>
      <dgm:t>
        <a:bodyPr/>
        <a:lstStyle/>
        <a:p>
          <a:r>
            <a:rPr lang="en-GB" dirty="0"/>
            <a:t>Molecular Subtypes </a:t>
          </a:r>
        </a:p>
      </dgm:t>
    </dgm:pt>
    <dgm:pt modelId="{BF8E8DE4-175F-B94B-AA17-6CC556CD827A}" type="parTrans" cxnId="{EA771142-FF1E-4C43-A0CE-CC3A72AA6E96}">
      <dgm:prSet/>
      <dgm:spPr/>
      <dgm:t>
        <a:bodyPr/>
        <a:lstStyle/>
        <a:p>
          <a:endParaRPr lang="en-GB"/>
        </a:p>
      </dgm:t>
    </dgm:pt>
    <dgm:pt modelId="{48EE894A-39C4-4045-8E0C-3C769528A223}" type="sibTrans" cxnId="{EA771142-FF1E-4C43-A0CE-CC3A72AA6E96}">
      <dgm:prSet/>
      <dgm:spPr/>
      <dgm:t>
        <a:bodyPr/>
        <a:lstStyle/>
        <a:p>
          <a:endParaRPr lang="en-GB"/>
        </a:p>
      </dgm:t>
    </dgm:pt>
    <dgm:pt modelId="{65437D02-0226-F848-B4AA-B92FF6F193F1}">
      <dgm:prSet phldrT="[Text]"/>
      <dgm:spPr/>
      <dgm:t>
        <a:bodyPr/>
        <a:lstStyle/>
        <a:p>
          <a:r>
            <a:rPr lang="en-GB" dirty="0"/>
            <a:t>Visceral Crisis</a:t>
          </a:r>
        </a:p>
      </dgm:t>
    </dgm:pt>
    <dgm:pt modelId="{C5B32160-D307-844F-BCCA-347897B952F9}" type="parTrans" cxnId="{FCB95843-5693-DC42-84A4-7774BEC6D271}">
      <dgm:prSet/>
      <dgm:spPr/>
      <dgm:t>
        <a:bodyPr/>
        <a:lstStyle/>
        <a:p>
          <a:endParaRPr lang="en-GB"/>
        </a:p>
      </dgm:t>
    </dgm:pt>
    <dgm:pt modelId="{D7EDE9D0-6456-AD4A-BF64-B0CBDBF4558F}" type="sibTrans" cxnId="{FCB95843-5693-DC42-84A4-7774BEC6D271}">
      <dgm:prSet/>
      <dgm:spPr/>
      <dgm:t>
        <a:bodyPr/>
        <a:lstStyle/>
        <a:p>
          <a:endParaRPr lang="en-GB"/>
        </a:p>
      </dgm:t>
    </dgm:pt>
    <dgm:pt modelId="{1EC18EF8-76A8-4140-ABCC-45871A435490}">
      <dgm:prSet phldrT="[Text]"/>
      <dgm:spPr/>
      <dgm:t>
        <a:bodyPr/>
        <a:lstStyle/>
        <a:p>
          <a:r>
            <a:rPr lang="en-GB" dirty="0"/>
            <a:t>Stage at Diagnosis</a:t>
          </a:r>
        </a:p>
      </dgm:t>
    </dgm:pt>
    <dgm:pt modelId="{89E7272B-75B6-0E49-BD48-23640707C185}" type="parTrans" cxnId="{0E638213-5A75-7846-9B3E-13A99F8F27F2}">
      <dgm:prSet/>
      <dgm:spPr/>
      <dgm:t>
        <a:bodyPr/>
        <a:lstStyle/>
        <a:p>
          <a:endParaRPr lang="en-GB"/>
        </a:p>
      </dgm:t>
    </dgm:pt>
    <dgm:pt modelId="{6D8BA73B-AAA4-7A44-8282-4A0B168272D1}" type="sibTrans" cxnId="{0E638213-5A75-7846-9B3E-13A99F8F27F2}">
      <dgm:prSet/>
      <dgm:spPr/>
      <dgm:t>
        <a:bodyPr/>
        <a:lstStyle/>
        <a:p>
          <a:endParaRPr lang="en-GB"/>
        </a:p>
      </dgm:t>
    </dgm:pt>
    <dgm:pt modelId="{F0C8484B-948F-C643-A413-7F14B6B6DC59}">
      <dgm:prSet/>
      <dgm:spPr/>
      <dgm:t>
        <a:bodyPr/>
        <a:lstStyle/>
        <a:p>
          <a:r>
            <a:rPr lang="en-GB" dirty="0"/>
            <a:t>Co-morbidities</a:t>
          </a:r>
        </a:p>
      </dgm:t>
    </dgm:pt>
    <dgm:pt modelId="{01081F92-5562-A24B-B92D-464219466B73}" type="parTrans" cxnId="{9E157ECC-441C-8042-A900-068DDDFDC5D3}">
      <dgm:prSet/>
      <dgm:spPr/>
      <dgm:t>
        <a:bodyPr/>
        <a:lstStyle/>
        <a:p>
          <a:endParaRPr lang="en-GB"/>
        </a:p>
      </dgm:t>
    </dgm:pt>
    <dgm:pt modelId="{3533BBBE-D831-AA4B-AF24-1A63FF785600}" type="sibTrans" cxnId="{9E157ECC-441C-8042-A900-068DDDFDC5D3}">
      <dgm:prSet/>
      <dgm:spPr/>
      <dgm:t>
        <a:bodyPr/>
        <a:lstStyle/>
        <a:p>
          <a:endParaRPr lang="en-GB"/>
        </a:p>
      </dgm:t>
    </dgm:pt>
    <dgm:pt modelId="{5E868D13-CFE8-DF43-988B-2A99BB417A0A}" type="pres">
      <dgm:prSet presAssocID="{B0348994-E415-C04C-B246-2B85C73904D6}" presName="outerComposite" presStyleCnt="0">
        <dgm:presLayoutVars>
          <dgm:chMax val="2"/>
          <dgm:animLvl val="lvl"/>
          <dgm:resizeHandles val="exact"/>
        </dgm:presLayoutVars>
      </dgm:prSet>
      <dgm:spPr/>
    </dgm:pt>
    <dgm:pt modelId="{71DFFC6F-B3D1-7A43-9A3E-54FC1B77197E}" type="pres">
      <dgm:prSet presAssocID="{B0348994-E415-C04C-B246-2B85C73904D6}" presName="dummyMaxCanvas" presStyleCnt="0"/>
      <dgm:spPr/>
    </dgm:pt>
    <dgm:pt modelId="{F52BBC31-0AC9-4448-874D-339FBF29E096}" type="pres">
      <dgm:prSet presAssocID="{B0348994-E415-C04C-B246-2B85C73904D6}" presName="parentComposite" presStyleCnt="0"/>
      <dgm:spPr/>
    </dgm:pt>
    <dgm:pt modelId="{FD42BF21-3362-7045-8263-8D34216E0F88}" type="pres">
      <dgm:prSet presAssocID="{B0348994-E415-C04C-B246-2B85C73904D6}" presName="parent1" presStyleLbl="alignAccFollowNode1" presStyleIdx="0" presStyleCnt="4">
        <dgm:presLayoutVars>
          <dgm:chMax val="4"/>
        </dgm:presLayoutVars>
      </dgm:prSet>
      <dgm:spPr/>
    </dgm:pt>
    <dgm:pt modelId="{3B8F77AE-E9E5-FA45-B448-FDAE1B588D84}" type="pres">
      <dgm:prSet presAssocID="{B0348994-E415-C04C-B246-2B85C73904D6}" presName="parent2" presStyleLbl="alignAccFollowNode1" presStyleIdx="1" presStyleCnt="4">
        <dgm:presLayoutVars>
          <dgm:chMax val="4"/>
        </dgm:presLayoutVars>
      </dgm:prSet>
      <dgm:spPr/>
    </dgm:pt>
    <dgm:pt modelId="{A576D615-789C-C745-B101-A2D1554BCC56}" type="pres">
      <dgm:prSet presAssocID="{B0348994-E415-C04C-B246-2B85C73904D6}" presName="childrenComposite" presStyleCnt="0"/>
      <dgm:spPr/>
    </dgm:pt>
    <dgm:pt modelId="{12BB1696-B205-0649-A8AC-57388F3D4816}" type="pres">
      <dgm:prSet presAssocID="{B0348994-E415-C04C-B246-2B85C73904D6}" presName="dummyMaxCanvas_ChildArea" presStyleCnt="0"/>
      <dgm:spPr/>
    </dgm:pt>
    <dgm:pt modelId="{29CF0718-BF8A-F64A-B485-20E4D758F4A5}" type="pres">
      <dgm:prSet presAssocID="{B0348994-E415-C04C-B246-2B85C73904D6}" presName="fulcrum" presStyleLbl="alignAccFollowNode1" presStyleIdx="2" presStyleCnt="4"/>
      <dgm:spPr/>
    </dgm:pt>
    <dgm:pt modelId="{FD52E339-1F42-8B40-AD11-448BCE385CD1}" type="pres">
      <dgm:prSet presAssocID="{B0348994-E415-C04C-B246-2B85C73904D6}" presName="balance_33" presStyleLbl="alignAccFollowNode1" presStyleIdx="3" presStyleCnt="4">
        <dgm:presLayoutVars>
          <dgm:bulletEnabled val="1"/>
        </dgm:presLayoutVars>
      </dgm:prSet>
      <dgm:spPr/>
    </dgm:pt>
    <dgm:pt modelId="{34E08AD6-B546-FC49-A846-03EE15AA7B8D}" type="pres">
      <dgm:prSet presAssocID="{B0348994-E415-C04C-B246-2B85C73904D6}" presName="right_33_1" presStyleLbl="node1" presStyleIdx="0" presStyleCnt="6">
        <dgm:presLayoutVars>
          <dgm:bulletEnabled val="1"/>
        </dgm:presLayoutVars>
      </dgm:prSet>
      <dgm:spPr/>
    </dgm:pt>
    <dgm:pt modelId="{8424D52C-9815-1D4D-8616-953D7D03E336}" type="pres">
      <dgm:prSet presAssocID="{B0348994-E415-C04C-B246-2B85C73904D6}" presName="right_33_2" presStyleLbl="node1" presStyleIdx="1" presStyleCnt="6">
        <dgm:presLayoutVars>
          <dgm:bulletEnabled val="1"/>
        </dgm:presLayoutVars>
      </dgm:prSet>
      <dgm:spPr/>
    </dgm:pt>
    <dgm:pt modelId="{08BAE9A6-B8AA-D244-BA97-BE3680F5A424}" type="pres">
      <dgm:prSet presAssocID="{B0348994-E415-C04C-B246-2B85C73904D6}" presName="right_33_3" presStyleLbl="node1" presStyleIdx="2" presStyleCnt="6">
        <dgm:presLayoutVars>
          <dgm:bulletEnabled val="1"/>
        </dgm:presLayoutVars>
      </dgm:prSet>
      <dgm:spPr/>
    </dgm:pt>
    <dgm:pt modelId="{1B71158B-DA06-C94D-8A2A-54EAB2314357}" type="pres">
      <dgm:prSet presAssocID="{B0348994-E415-C04C-B246-2B85C73904D6}" presName="left_33_1" presStyleLbl="node1" presStyleIdx="3" presStyleCnt="6">
        <dgm:presLayoutVars>
          <dgm:bulletEnabled val="1"/>
        </dgm:presLayoutVars>
      </dgm:prSet>
      <dgm:spPr/>
    </dgm:pt>
    <dgm:pt modelId="{65357E22-0152-624F-AEDF-861EA9124422}" type="pres">
      <dgm:prSet presAssocID="{B0348994-E415-C04C-B246-2B85C73904D6}" presName="left_33_2" presStyleLbl="node1" presStyleIdx="4" presStyleCnt="6">
        <dgm:presLayoutVars>
          <dgm:bulletEnabled val="1"/>
        </dgm:presLayoutVars>
      </dgm:prSet>
      <dgm:spPr/>
    </dgm:pt>
    <dgm:pt modelId="{AAF5706D-AC5C-1844-93ED-4855CB5F12A3}" type="pres">
      <dgm:prSet presAssocID="{B0348994-E415-C04C-B246-2B85C73904D6}" presName="left_33_3" presStyleLbl="node1" presStyleIdx="5" presStyleCnt="6">
        <dgm:presLayoutVars>
          <dgm:bulletEnabled val="1"/>
        </dgm:presLayoutVars>
      </dgm:prSet>
      <dgm:spPr/>
    </dgm:pt>
  </dgm:ptLst>
  <dgm:cxnLst>
    <dgm:cxn modelId="{0E638213-5A75-7846-9B3E-13A99F8F27F2}" srcId="{BA4FFF28-FFAC-8A43-88A8-3B9AF39686E0}" destId="{1EC18EF8-76A8-4140-ABCC-45871A435490}" srcOrd="2" destOrd="0" parTransId="{89E7272B-75B6-0E49-BD48-23640707C185}" sibTransId="{6D8BA73B-AAA4-7A44-8282-4A0B168272D1}"/>
    <dgm:cxn modelId="{02B0CE29-6A4D-4340-B31B-7029DE94CF06}" type="presOf" srcId="{82D417BD-3D49-DB4F-9A90-68A3ADE7FB3E}" destId="{AAF5706D-AC5C-1844-93ED-4855CB5F12A3}" srcOrd="0" destOrd="0" presId="urn:microsoft.com/office/officeart/2005/8/layout/balance1"/>
    <dgm:cxn modelId="{EA771142-FF1E-4C43-A0CE-CC3A72AA6E96}" srcId="{BA4FFF28-FFAC-8A43-88A8-3B9AF39686E0}" destId="{D3D33ABC-E5F1-E240-A11A-F18E6E6B4D0E}" srcOrd="0" destOrd="0" parTransId="{BF8E8DE4-175F-B94B-AA17-6CC556CD827A}" sibTransId="{48EE894A-39C4-4045-8E0C-3C769528A223}"/>
    <dgm:cxn modelId="{FCB95843-5693-DC42-84A4-7774BEC6D271}" srcId="{BA4FFF28-FFAC-8A43-88A8-3B9AF39686E0}" destId="{65437D02-0226-F848-B4AA-B92FF6F193F1}" srcOrd="1" destOrd="0" parTransId="{C5B32160-D307-844F-BCCA-347897B952F9}" sibTransId="{D7EDE9D0-6456-AD4A-BF64-B0CBDBF4558F}"/>
    <dgm:cxn modelId="{B3556E64-7913-C741-9D3C-B64A0BC31BF0}" type="presOf" srcId="{1EC18EF8-76A8-4140-ABCC-45871A435490}" destId="{08BAE9A6-B8AA-D244-BA97-BE3680F5A424}" srcOrd="0" destOrd="0" presId="urn:microsoft.com/office/officeart/2005/8/layout/balance1"/>
    <dgm:cxn modelId="{6DAEA467-1812-1043-BADE-834ABFF3A360}" type="presOf" srcId="{D3D33ABC-E5F1-E240-A11A-F18E6E6B4D0E}" destId="{34E08AD6-B546-FC49-A846-03EE15AA7B8D}" srcOrd="0" destOrd="0" presId="urn:microsoft.com/office/officeart/2005/8/layout/balance1"/>
    <dgm:cxn modelId="{3DE72D53-5B25-334B-A788-5F48A7F49E64}" srcId="{41A51192-8C28-F740-99B0-92DBA2EE14C7}" destId="{82D417BD-3D49-DB4F-9A90-68A3ADE7FB3E}" srcOrd="2" destOrd="0" parTransId="{3A9E9EC1-09AC-E848-8114-9ECCBFA85775}" sibTransId="{15E20FFB-A6B7-2E44-999A-7EDCBFFBE45A}"/>
    <dgm:cxn modelId="{4F7C5274-6B51-AA43-BD38-AC337290C6A3}" type="presOf" srcId="{B0348994-E415-C04C-B246-2B85C73904D6}" destId="{5E868D13-CFE8-DF43-988B-2A99BB417A0A}" srcOrd="0" destOrd="0" presId="urn:microsoft.com/office/officeart/2005/8/layout/balance1"/>
    <dgm:cxn modelId="{5B1ABF79-1C4C-2F4F-A5C0-20A720BCF226}" srcId="{B0348994-E415-C04C-B246-2B85C73904D6}" destId="{BA4FFF28-FFAC-8A43-88A8-3B9AF39686E0}" srcOrd="1" destOrd="0" parTransId="{544E86CB-AC55-0549-A0CB-14ECFA8EA0EB}" sibTransId="{0670D743-3605-C449-9013-15C099ADB015}"/>
    <dgm:cxn modelId="{E24E8F7F-7E78-9D41-BF56-B8093D9B14A5}" type="presOf" srcId="{BA4FFF28-FFAC-8A43-88A8-3B9AF39686E0}" destId="{3B8F77AE-E9E5-FA45-B448-FDAE1B588D84}" srcOrd="0" destOrd="0" presId="urn:microsoft.com/office/officeart/2005/8/layout/balance1"/>
    <dgm:cxn modelId="{7EE3DD8A-6A4C-BF49-945C-2EE89E4E555C}" type="presOf" srcId="{41A51192-8C28-F740-99B0-92DBA2EE14C7}" destId="{FD42BF21-3362-7045-8263-8D34216E0F88}" srcOrd="0" destOrd="0" presId="urn:microsoft.com/office/officeart/2005/8/layout/balance1"/>
    <dgm:cxn modelId="{EDE1F39F-8C0D-0243-A8A0-52A6A1D05F1D}" type="presOf" srcId="{F0C8484B-948F-C643-A413-7F14B6B6DC59}" destId="{65357E22-0152-624F-AEDF-861EA9124422}" srcOrd="0" destOrd="0" presId="urn:microsoft.com/office/officeart/2005/8/layout/balance1"/>
    <dgm:cxn modelId="{4BE91BA0-7855-CA42-8256-757C6154BDB3}" srcId="{41A51192-8C28-F740-99B0-92DBA2EE14C7}" destId="{23392AEE-C2BA-0849-B337-B888DF3DE1DD}" srcOrd="0" destOrd="0" parTransId="{31375E5A-3E98-604E-B06A-374B63B3EB9D}" sibTransId="{255BF65D-D254-4A42-905D-4605E86380F0}"/>
    <dgm:cxn modelId="{DB6396BB-3718-5A44-A03E-97B0DA0028B6}" type="presOf" srcId="{23392AEE-C2BA-0849-B337-B888DF3DE1DD}" destId="{1B71158B-DA06-C94D-8A2A-54EAB2314357}" srcOrd="0" destOrd="0" presId="urn:microsoft.com/office/officeart/2005/8/layout/balance1"/>
    <dgm:cxn modelId="{9E157ECC-441C-8042-A900-068DDDFDC5D3}" srcId="{41A51192-8C28-F740-99B0-92DBA2EE14C7}" destId="{F0C8484B-948F-C643-A413-7F14B6B6DC59}" srcOrd="1" destOrd="0" parTransId="{01081F92-5562-A24B-B92D-464219466B73}" sibTransId="{3533BBBE-D831-AA4B-AF24-1A63FF785600}"/>
    <dgm:cxn modelId="{923D4AE7-120A-B942-99C6-C08C78AC10F9}" srcId="{B0348994-E415-C04C-B246-2B85C73904D6}" destId="{41A51192-8C28-F740-99B0-92DBA2EE14C7}" srcOrd="0" destOrd="0" parTransId="{D1335584-85BE-2F48-9A74-6CA97DC967F7}" sibTransId="{72C8E7D8-69DF-7645-9961-E7EA9A92C379}"/>
    <dgm:cxn modelId="{D5153EF4-B81E-8247-B27F-30CAB28E9B9F}" type="presOf" srcId="{65437D02-0226-F848-B4AA-B92FF6F193F1}" destId="{8424D52C-9815-1D4D-8616-953D7D03E336}" srcOrd="0" destOrd="0" presId="urn:microsoft.com/office/officeart/2005/8/layout/balance1"/>
    <dgm:cxn modelId="{71A9D28D-E3FD-3F49-9F24-0D1B8DD1B08F}" type="presParOf" srcId="{5E868D13-CFE8-DF43-988B-2A99BB417A0A}" destId="{71DFFC6F-B3D1-7A43-9A3E-54FC1B77197E}" srcOrd="0" destOrd="0" presId="urn:microsoft.com/office/officeart/2005/8/layout/balance1"/>
    <dgm:cxn modelId="{28B1FAB3-1641-2245-ABA7-C2B041D0BED2}" type="presParOf" srcId="{5E868D13-CFE8-DF43-988B-2A99BB417A0A}" destId="{F52BBC31-0AC9-4448-874D-339FBF29E096}" srcOrd="1" destOrd="0" presId="urn:microsoft.com/office/officeart/2005/8/layout/balance1"/>
    <dgm:cxn modelId="{45BB8F38-07EC-C54C-92FB-294E0E796218}" type="presParOf" srcId="{F52BBC31-0AC9-4448-874D-339FBF29E096}" destId="{FD42BF21-3362-7045-8263-8D34216E0F88}" srcOrd="0" destOrd="0" presId="urn:microsoft.com/office/officeart/2005/8/layout/balance1"/>
    <dgm:cxn modelId="{47736B4E-883E-604D-98EE-96F310DCACF9}" type="presParOf" srcId="{F52BBC31-0AC9-4448-874D-339FBF29E096}" destId="{3B8F77AE-E9E5-FA45-B448-FDAE1B588D84}" srcOrd="1" destOrd="0" presId="urn:microsoft.com/office/officeart/2005/8/layout/balance1"/>
    <dgm:cxn modelId="{914B3596-AFE5-F141-BD8C-D5F0EB822F55}" type="presParOf" srcId="{5E868D13-CFE8-DF43-988B-2A99BB417A0A}" destId="{A576D615-789C-C745-B101-A2D1554BCC56}" srcOrd="2" destOrd="0" presId="urn:microsoft.com/office/officeart/2005/8/layout/balance1"/>
    <dgm:cxn modelId="{BE19CD28-4F18-DC4A-A4DA-89CAEEB97BBB}" type="presParOf" srcId="{A576D615-789C-C745-B101-A2D1554BCC56}" destId="{12BB1696-B205-0649-A8AC-57388F3D4816}" srcOrd="0" destOrd="0" presId="urn:microsoft.com/office/officeart/2005/8/layout/balance1"/>
    <dgm:cxn modelId="{97D5156F-EBE2-164D-AAEA-106C803F1FD8}" type="presParOf" srcId="{A576D615-789C-C745-B101-A2D1554BCC56}" destId="{29CF0718-BF8A-F64A-B485-20E4D758F4A5}" srcOrd="1" destOrd="0" presId="urn:microsoft.com/office/officeart/2005/8/layout/balance1"/>
    <dgm:cxn modelId="{4A09E1CC-C9EE-8041-AF9A-7523C295F37D}" type="presParOf" srcId="{A576D615-789C-C745-B101-A2D1554BCC56}" destId="{FD52E339-1F42-8B40-AD11-448BCE385CD1}" srcOrd="2" destOrd="0" presId="urn:microsoft.com/office/officeart/2005/8/layout/balance1"/>
    <dgm:cxn modelId="{811B87E9-BEB1-2946-838A-5308563B6F31}" type="presParOf" srcId="{A576D615-789C-C745-B101-A2D1554BCC56}" destId="{34E08AD6-B546-FC49-A846-03EE15AA7B8D}" srcOrd="3" destOrd="0" presId="urn:microsoft.com/office/officeart/2005/8/layout/balance1"/>
    <dgm:cxn modelId="{89F1AA85-9EA7-8542-B27B-2557C42EC923}" type="presParOf" srcId="{A576D615-789C-C745-B101-A2D1554BCC56}" destId="{8424D52C-9815-1D4D-8616-953D7D03E336}" srcOrd="4" destOrd="0" presId="urn:microsoft.com/office/officeart/2005/8/layout/balance1"/>
    <dgm:cxn modelId="{6908ABAF-451C-F845-A6FB-0C62E89EB088}" type="presParOf" srcId="{A576D615-789C-C745-B101-A2D1554BCC56}" destId="{08BAE9A6-B8AA-D244-BA97-BE3680F5A424}" srcOrd="5" destOrd="0" presId="urn:microsoft.com/office/officeart/2005/8/layout/balance1"/>
    <dgm:cxn modelId="{2E4AA600-D124-3F45-AB04-07AA356A10B5}" type="presParOf" srcId="{A576D615-789C-C745-B101-A2D1554BCC56}" destId="{1B71158B-DA06-C94D-8A2A-54EAB2314357}" srcOrd="6" destOrd="0" presId="urn:microsoft.com/office/officeart/2005/8/layout/balance1"/>
    <dgm:cxn modelId="{FC99CA96-5D91-B742-997C-8C32F2205961}" type="presParOf" srcId="{A576D615-789C-C745-B101-A2D1554BCC56}" destId="{65357E22-0152-624F-AEDF-861EA9124422}" srcOrd="7" destOrd="0" presId="urn:microsoft.com/office/officeart/2005/8/layout/balance1"/>
    <dgm:cxn modelId="{444CC573-06DB-C642-B7AD-C02615E18522}" type="presParOf" srcId="{A576D615-789C-C745-B101-A2D1554BCC56}" destId="{AAF5706D-AC5C-1844-93ED-4855CB5F12A3}" srcOrd="8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58435D3-C557-1945-BC5B-5829721F76B0}" type="doc">
      <dgm:prSet loTypeId="urn:microsoft.com/office/officeart/2005/8/layout/vList6" loCatId="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en-GB"/>
        </a:p>
      </dgm:t>
    </dgm:pt>
    <dgm:pt modelId="{32599787-5782-BB46-A187-60B126D50D1D}">
      <dgm:prSet phldrT="[Text]" custT="1"/>
      <dgm:spPr/>
      <dgm:t>
        <a:bodyPr/>
        <a:lstStyle/>
        <a:p>
          <a:r>
            <a:rPr lang="en-GB" sz="3600" b="1" dirty="0"/>
            <a:t>Chemotherapy </a:t>
          </a:r>
        </a:p>
      </dgm:t>
    </dgm:pt>
    <dgm:pt modelId="{9792A0C7-AA4A-B749-9074-0BB5453A5636}" type="parTrans" cxnId="{0597A165-1BED-3B4D-A608-690169450C8B}">
      <dgm:prSet/>
      <dgm:spPr/>
      <dgm:t>
        <a:bodyPr/>
        <a:lstStyle/>
        <a:p>
          <a:endParaRPr lang="en-GB"/>
        </a:p>
      </dgm:t>
    </dgm:pt>
    <dgm:pt modelId="{3BB5A44F-E05D-5A40-A41E-8B16839F6923}" type="sibTrans" cxnId="{0597A165-1BED-3B4D-A608-690169450C8B}">
      <dgm:prSet/>
      <dgm:spPr/>
      <dgm:t>
        <a:bodyPr/>
        <a:lstStyle/>
        <a:p>
          <a:endParaRPr lang="en-GB"/>
        </a:p>
      </dgm:t>
    </dgm:pt>
    <dgm:pt modelId="{BC1F17F6-4C2D-E84A-BC8F-26C67E412C41}">
      <dgm:prSet phldrT="[Text]" custT="1"/>
      <dgm:spPr>
        <a:solidFill>
          <a:schemeClr val="accent4">
            <a:lumMod val="40000"/>
            <a:lumOff val="60000"/>
            <a:alpha val="90000"/>
          </a:schemeClr>
        </a:soli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GB" sz="2400" dirty="0"/>
            <a:t>Preferred modality</a:t>
          </a:r>
        </a:p>
      </dgm:t>
    </dgm:pt>
    <dgm:pt modelId="{14000247-069F-4649-B181-10BE0EF15EA1}" type="parTrans" cxnId="{92FC76FB-F59F-CE46-BFEF-8E96D079E946}">
      <dgm:prSet/>
      <dgm:spPr/>
      <dgm:t>
        <a:bodyPr/>
        <a:lstStyle/>
        <a:p>
          <a:endParaRPr lang="en-GB"/>
        </a:p>
      </dgm:t>
    </dgm:pt>
    <dgm:pt modelId="{093F6BDC-BD90-BE45-B087-16766D63C6F3}" type="sibTrans" cxnId="{92FC76FB-F59F-CE46-BFEF-8E96D079E946}">
      <dgm:prSet/>
      <dgm:spPr/>
      <dgm:t>
        <a:bodyPr/>
        <a:lstStyle/>
        <a:p>
          <a:endParaRPr lang="en-GB"/>
        </a:p>
      </dgm:t>
    </dgm:pt>
    <dgm:pt modelId="{020CC0F2-6F4B-564D-919F-B2A719AC70F9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GB" sz="3600" b="1" dirty="0"/>
            <a:t>Chemotherapy ± </a:t>
          </a:r>
        </a:p>
        <a:p>
          <a:pPr>
            <a:lnSpc>
              <a:spcPct val="90000"/>
            </a:lnSpc>
            <a:spcAft>
              <a:spcPct val="35000"/>
            </a:spcAft>
          </a:pPr>
          <a:r>
            <a:rPr lang="en-GB" sz="3600" b="1" dirty="0"/>
            <a:t>Anti-Her Blockade </a:t>
          </a:r>
        </a:p>
      </dgm:t>
    </dgm:pt>
    <dgm:pt modelId="{2CCA3085-6F5A-AB4F-A935-0563E49DFAA5}" type="parTrans" cxnId="{22B4730B-7A9C-9A4A-96EE-5EE33E823782}">
      <dgm:prSet/>
      <dgm:spPr/>
      <dgm:t>
        <a:bodyPr/>
        <a:lstStyle/>
        <a:p>
          <a:endParaRPr lang="en-GB"/>
        </a:p>
      </dgm:t>
    </dgm:pt>
    <dgm:pt modelId="{B7E53973-60A4-3B4C-B076-6FA004196AC4}" type="sibTrans" cxnId="{22B4730B-7A9C-9A4A-96EE-5EE33E823782}">
      <dgm:prSet/>
      <dgm:spPr/>
      <dgm:t>
        <a:bodyPr/>
        <a:lstStyle/>
        <a:p>
          <a:endParaRPr lang="en-GB"/>
        </a:p>
      </dgm:t>
    </dgm:pt>
    <dgm:pt modelId="{6EC5F02F-E962-FE46-BFF2-79ADEA3AF93A}">
      <dgm:prSet phldrT="[Text]" custT="1"/>
      <dgm:spPr>
        <a:solidFill>
          <a:schemeClr val="accent4">
            <a:lumMod val="60000"/>
            <a:lumOff val="40000"/>
            <a:alpha val="90000"/>
          </a:schemeClr>
        </a:soli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GB" sz="2400" dirty="0"/>
            <a:t>Should be considered in all HER2-amplified disease unless contraindicated </a:t>
          </a:r>
        </a:p>
      </dgm:t>
    </dgm:pt>
    <dgm:pt modelId="{6CCE674C-E8C6-3143-8C3F-7859AB9A6870}" type="parTrans" cxnId="{62A3CDB4-A1F7-2A4F-9A9B-A857E33D8366}">
      <dgm:prSet/>
      <dgm:spPr/>
      <dgm:t>
        <a:bodyPr/>
        <a:lstStyle/>
        <a:p>
          <a:endParaRPr lang="en-GB"/>
        </a:p>
      </dgm:t>
    </dgm:pt>
    <dgm:pt modelId="{8830EB26-BAFD-CB4D-BF1F-0BC25B8DD14B}" type="sibTrans" cxnId="{62A3CDB4-A1F7-2A4F-9A9B-A857E33D8366}">
      <dgm:prSet/>
      <dgm:spPr/>
      <dgm:t>
        <a:bodyPr/>
        <a:lstStyle/>
        <a:p>
          <a:endParaRPr lang="en-GB"/>
        </a:p>
      </dgm:t>
    </dgm:pt>
    <dgm:pt modelId="{EFF8CEED-8C27-0E46-9BCF-D1DD6D5F0FA6}">
      <dgm:prSet phldrT="[Text]" custT="1"/>
      <dgm:spPr>
        <a:solidFill>
          <a:schemeClr val="accent4">
            <a:lumMod val="60000"/>
            <a:lumOff val="40000"/>
            <a:alpha val="90000"/>
          </a:schemeClr>
        </a:soli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GB" sz="2400" dirty="0"/>
            <a:t>Improves survival outcome </a:t>
          </a:r>
        </a:p>
      </dgm:t>
    </dgm:pt>
    <dgm:pt modelId="{D268617D-6696-6B4F-94FE-F60200B264D1}" type="parTrans" cxnId="{4E9CCEE9-DEE9-0345-87FC-FB3794C5D188}">
      <dgm:prSet/>
      <dgm:spPr/>
      <dgm:t>
        <a:bodyPr/>
        <a:lstStyle/>
        <a:p>
          <a:endParaRPr lang="en-GB"/>
        </a:p>
      </dgm:t>
    </dgm:pt>
    <dgm:pt modelId="{A2B8D213-FA5C-7241-938A-B83FB8283371}" type="sibTrans" cxnId="{4E9CCEE9-DEE9-0345-87FC-FB3794C5D188}">
      <dgm:prSet/>
      <dgm:spPr/>
      <dgm:t>
        <a:bodyPr/>
        <a:lstStyle/>
        <a:p>
          <a:endParaRPr lang="en-GB"/>
        </a:p>
      </dgm:t>
    </dgm:pt>
    <dgm:pt modelId="{86D28A2D-0BE0-144F-8649-31A2C37C41D4}">
      <dgm:prSet custT="1"/>
      <dgm:spPr/>
      <dgm:t>
        <a:bodyPr/>
        <a:lstStyle/>
        <a:p>
          <a:r>
            <a:rPr lang="en-GB" sz="3600" b="1" dirty="0"/>
            <a:t>Hormonal Therapy </a:t>
          </a:r>
        </a:p>
      </dgm:t>
    </dgm:pt>
    <dgm:pt modelId="{E934670E-E7E0-9140-84C5-50FA7B20F1E6}" type="parTrans" cxnId="{8257E0A7-67FF-6546-8819-A1280C54EEDE}">
      <dgm:prSet/>
      <dgm:spPr/>
      <dgm:t>
        <a:bodyPr/>
        <a:lstStyle/>
        <a:p>
          <a:endParaRPr lang="en-GB"/>
        </a:p>
      </dgm:t>
    </dgm:pt>
    <dgm:pt modelId="{7CEFCA82-2780-1E48-ADAD-3FEC8CDE10EB}" type="sibTrans" cxnId="{8257E0A7-67FF-6546-8819-A1280C54EEDE}">
      <dgm:prSet/>
      <dgm:spPr/>
      <dgm:t>
        <a:bodyPr/>
        <a:lstStyle/>
        <a:p>
          <a:endParaRPr lang="en-GB"/>
        </a:p>
      </dgm:t>
    </dgm:pt>
    <dgm:pt modelId="{E081DC53-AAFC-544B-B70E-90BE420A154E}">
      <dgm:prSet phldrT="[Text]" custT="1"/>
      <dgm:spPr>
        <a:solidFill>
          <a:schemeClr val="accent4">
            <a:lumMod val="40000"/>
            <a:lumOff val="60000"/>
            <a:alpha val="90000"/>
          </a:schemeClr>
        </a:soli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GB" sz="2400" dirty="0"/>
            <a:t>Allows rapid shrinkage of tumour </a:t>
          </a:r>
        </a:p>
      </dgm:t>
    </dgm:pt>
    <dgm:pt modelId="{BF459A1A-1B9E-5349-9B3A-BD0CD8FFF330}" type="parTrans" cxnId="{1CB3AB6C-904B-FF4D-9790-C7917F6F7F49}">
      <dgm:prSet/>
      <dgm:spPr/>
      <dgm:t>
        <a:bodyPr/>
        <a:lstStyle/>
        <a:p>
          <a:endParaRPr lang="en-GB"/>
        </a:p>
      </dgm:t>
    </dgm:pt>
    <dgm:pt modelId="{1C01A2D9-6CCA-0C4F-87BA-8AFD80200952}" type="sibTrans" cxnId="{1CB3AB6C-904B-FF4D-9790-C7917F6F7F49}">
      <dgm:prSet/>
      <dgm:spPr/>
      <dgm:t>
        <a:bodyPr/>
        <a:lstStyle/>
        <a:p>
          <a:endParaRPr lang="en-GB"/>
        </a:p>
      </dgm:t>
    </dgm:pt>
    <dgm:pt modelId="{DABB5D1A-61F4-9C4D-B675-4A2C7663C6CC}">
      <dgm:prSet phldrT="[Text]" custT="1"/>
      <dgm:spPr>
        <a:solidFill>
          <a:schemeClr val="accent4">
            <a:lumMod val="40000"/>
            <a:lumOff val="60000"/>
            <a:alpha val="90000"/>
          </a:schemeClr>
        </a:soli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GB" sz="2400" dirty="0"/>
            <a:t>Careful patients selection is important  </a:t>
          </a:r>
        </a:p>
      </dgm:t>
    </dgm:pt>
    <dgm:pt modelId="{09AAEAC6-03A6-5344-B4AD-1968A4936B2E}" type="parTrans" cxnId="{96D9D8D7-A1A3-BF45-B922-44E535C841BD}">
      <dgm:prSet/>
      <dgm:spPr/>
      <dgm:t>
        <a:bodyPr/>
        <a:lstStyle/>
        <a:p>
          <a:endParaRPr lang="en-GB"/>
        </a:p>
      </dgm:t>
    </dgm:pt>
    <dgm:pt modelId="{69384F3E-4193-CC4B-B64C-EE39117B8D9F}" type="sibTrans" cxnId="{96D9D8D7-A1A3-BF45-B922-44E535C841BD}">
      <dgm:prSet/>
      <dgm:spPr/>
      <dgm:t>
        <a:bodyPr/>
        <a:lstStyle/>
        <a:p>
          <a:endParaRPr lang="en-GB"/>
        </a:p>
      </dgm:t>
    </dgm:pt>
    <dgm:pt modelId="{2B299F38-1001-CD49-B290-56423F9C5796}">
      <dgm:prSet custT="1"/>
      <dgm:spPr>
        <a:solidFill>
          <a:schemeClr val="accent4">
            <a:lumMod val="75000"/>
            <a:alpha val="90000"/>
          </a:schemeClr>
        </a:soli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GB" sz="2400" dirty="0"/>
            <a:t>Can be considered in patients not suitable for chemotherapy </a:t>
          </a:r>
        </a:p>
      </dgm:t>
    </dgm:pt>
    <dgm:pt modelId="{6374DEF6-1D46-894C-8F71-950B15F522CA}" type="parTrans" cxnId="{47ABF77D-7022-1642-9C89-E6498A076CBD}">
      <dgm:prSet/>
      <dgm:spPr/>
      <dgm:t>
        <a:bodyPr/>
        <a:lstStyle/>
        <a:p>
          <a:endParaRPr lang="en-GB"/>
        </a:p>
      </dgm:t>
    </dgm:pt>
    <dgm:pt modelId="{2113DB63-2719-1648-AD5A-D139A1EC7C95}" type="sibTrans" cxnId="{47ABF77D-7022-1642-9C89-E6498A076CBD}">
      <dgm:prSet/>
      <dgm:spPr/>
      <dgm:t>
        <a:bodyPr/>
        <a:lstStyle/>
        <a:p>
          <a:endParaRPr lang="en-GB"/>
        </a:p>
      </dgm:t>
    </dgm:pt>
    <dgm:pt modelId="{E1DB5B28-7287-F34D-BBFC-F1D830D95D33}">
      <dgm:prSet custT="1"/>
      <dgm:spPr>
        <a:solidFill>
          <a:schemeClr val="accent4">
            <a:lumMod val="75000"/>
            <a:alpha val="90000"/>
          </a:schemeClr>
        </a:soli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GB" sz="2400" dirty="0"/>
            <a:t>Slower clinical response </a:t>
          </a:r>
        </a:p>
      </dgm:t>
    </dgm:pt>
    <dgm:pt modelId="{08C54A09-CB8F-AB44-A969-3D7457278CDD}" type="parTrans" cxnId="{99D525DA-BDB0-C040-B8C9-CBF8C946C960}">
      <dgm:prSet/>
      <dgm:spPr/>
      <dgm:t>
        <a:bodyPr/>
        <a:lstStyle/>
        <a:p>
          <a:endParaRPr lang="en-GB"/>
        </a:p>
      </dgm:t>
    </dgm:pt>
    <dgm:pt modelId="{12489CFB-B20C-F249-B1A2-11834AF7748B}" type="sibTrans" cxnId="{99D525DA-BDB0-C040-B8C9-CBF8C946C960}">
      <dgm:prSet/>
      <dgm:spPr/>
      <dgm:t>
        <a:bodyPr/>
        <a:lstStyle/>
        <a:p>
          <a:endParaRPr lang="en-GB"/>
        </a:p>
      </dgm:t>
    </dgm:pt>
    <dgm:pt modelId="{615E3E6F-1FEA-BD40-868D-4278596CEA8A}" type="pres">
      <dgm:prSet presAssocID="{B58435D3-C557-1945-BC5B-5829721F76B0}" presName="Name0" presStyleCnt="0">
        <dgm:presLayoutVars>
          <dgm:dir/>
          <dgm:animLvl val="lvl"/>
          <dgm:resizeHandles/>
        </dgm:presLayoutVars>
      </dgm:prSet>
      <dgm:spPr/>
    </dgm:pt>
    <dgm:pt modelId="{7BA24243-4EE4-984C-8293-61D5B1328A76}" type="pres">
      <dgm:prSet presAssocID="{32599787-5782-BB46-A187-60B126D50D1D}" presName="linNode" presStyleCnt="0"/>
      <dgm:spPr/>
    </dgm:pt>
    <dgm:pt modelId="{9C85B449-1776-CA4B-AEAE-F30D9708A292}" type="pres">
      <dgm:prSet presAssocID="{32599787-5782-BB46-A187-60B126D50D1D}" presName="parentShp" presStyleLbl="node1" presStyleIdx="0" presStyleCnt="3">
        <dgm:presLayoutVars>
          <dgm:bulletEnabled val="1"/>
        </dgm:presLayoutVars>
      </dgm:prSet>
      <dgm:spPr/>
    </dgm:pt>
    <dgm:pt modelId="{67536CCF-2FAD-E044-8E5B-E175354CEDCF}" type="pres">
      <dgm:prSet presAssocID="{32599787-5782-BB46-A187-60B126D50D1D}" presName="childShp" presStyleLbl="bgAccFollowNode1" presStyleIdx="0" presStyleCnt="3" custScaleY="223461">
        <dgm:presLayoutVars>
          <dgm:bulletEnabled val="1"/>
        </dgm:presLayoutVars>
      </dgm:prSet>
      <dgm:spPr/>
    </dgm:pt>
    <dgm:pt modelId="{DE24CB48-187D-834A-A30D-C1347DC25E4A}" type="pres">
      <dgm:prSet presAssocID="{3BB5A44F-E05D-5A40-A41E-8B16839F6923}" presName="spacing" presStyleCnt="0"/>
      <dgm:spPr/>
    </dgm:pt>
    <dgm:pt modelId="{AA38730F-1314-A14D-8594-AE94831E9BA2}" type="pres">
      <dgm:prSet presAssocID="{020CC0F2-6F4B-564D-919F-B2A719AC70F9}" presName="linNode" presStyleCnt="0"/>
      <dgm:spPr/>
    </dgm:pt>
    <dgm:pt modelId="{6B4FA8DA-6A93-9D46-A693-58BBF11189F2}" type="pres">
      <dgm:prSet presAssocID="{020CC0F2-6F4B-564D-919F-B2A719AC70F9}" presName="parentShp" presStyleLbl="node1" presStyleIdx="1" presStyleCnt="3" custScaleY="185494">
        <dgm:presLayoutVars>
          <dgm:bulletEnabled val="1"/>
        </dgm:presLayoutVars>
      </dgm:prSet>
      <dgm:spPr/>
    </dgm:pt>
    <dgm:pt modelId="{FA2AD1C3-6098-BD40-BDB1-B861AAF6B339}" type="pres">
      <dgm:prSet presAssocID="{020CC0F2-6F4B-564D-919F-B2A719AC70F9}" presName="childShp" presStyleLbl="bgAccFollowNode1" presStyleIdx="1" presStyleCnt="3" custScaleY="236335">
        <dgm:presLayoutVars>
          <dgm:bulletEnabled val="1"/>
        </dgm:presLayoutVars>
      </dgm:prSet>
      <dgm:spPr/>
    </dgm:pt>
    <dgm:pt modelId="{6765DFBE-5445-C24E-934E-B9E31F3BFE46}" type="pres">
      <dgm:prSet presAssocID="{B7E53973-60A4-3B4C-B076-6FA004196AC4}" presName="spacing" presStyleCnt="0"/>
      <dgm:spPr/>
    </dgm:pt>
    <dgm:pt modelId="{10661452-EC8A-354C-B671-56A7F7072918}" type="pres">
      <dgm:prSet presAssocID="{86D28A2D-0BE0-144F-8649-31A2C37C41D4}" presName="linNode" presStyleCnt="0"/>
      <dgm:spPr/>
    </dgm:pt>
    <dgm:pt modelId="{D497A8A9-52B5-ED4F-912F-4DA2C8DA0DD5}" type="pres">
      <dgm:prSet presAssocID="{86D28A2D-0BE0-144F-8649-31A2C37C41D4}" presName="parentShp" presStyleLbl="node1" presStyleIdx="2" presStyleCnt="3">
        <dgm:presLayoutVars>
          <dgm:bulletEnabled val="1"/>
        </dgm:presLayoutVars>
      </dgm:prSet>
      <dgm:spPr/>
    </dgm:pt>
    <dgm:pt modelId="{1994368B-7EB8-FD4A-9CFB-F8EE17D40820}" type="pres">
      <dgm:prSet presAssocID="{86D28A2D-0BE0-144F-8649-31A2C37C41D4}" presName="childShp" presStyleLbl="bgAccFollowNode1" presStyleIdx="2" presStyleCnt="3" custScaleY="235630">
        <dgm:presLayoutVars>
          <dgm:bulletEnabled val="1"/>
        </dgm:presLayoutVars>
      </dgm:prSet>
      <dgm:spPr/>
    </dgm:pt>
  </dgm:ptLst>
  <dgm:cxnLst>
    <dgm:cxn modelId="{22B4730B-7A9C-9A4A-96EE-5EE33E823782}" srcId="{B58435D3-C557-1945-BC5B-5829721F76B0}" destId="{020CC0F2-6F4B-564D-919F-B2A719AC70F9}" srcOrd="1" destOrd="0" parTransId="{2CCA3085-6F5A-AB4F-A935-0563E49DFAA5}" sibTransId="{B7E53973-60A4-3B4C-B076-6FA004196AC4}"/>
    <dgm:cxn modelId="{6271F625-36B1-8849-8864-B1658DE6F794}" type="presOf" srcId="{E1DB5B28-7287-F34D-BBFC-F1D830D95D33}" destId="{1994368B-7EB8-FD4A-9CFB-F8EE17D40820}" srcOrd="0" destOrd="1" presId="urn:microsoft.com/office/officeart/2005/8/layout/vList6"/>
    <dgm:cxn modelId="{DE22AD26-D1BE-EC4A-8C25-5C0E079E3766}" type="presOf" srcId="{2B299F38-1001-CD49-B290-56423F9C5796}" destId="{1994368B-7EB8-FD4A-9CFB-F8EE17D40820}" srcOrd="0" destOrd="0" presId="urn:microsoft.com/office/officeart/2005/8/layout/vList6"/>
    <dgm:cxn modelId="{80A8843B-AC7A-EC44-9121-90A5BA182720}" type="presOf" srcId="{E081DC53-AAFC-544B-B70E-90BE420A154E}" destId="{67536CCF-2FAD-E044-8E5B-E175354CEDCF}" srcOrd="0" destOrd="1" presId="urn:microsoft.com/office/officeart/2005/8/layout/vList6"/>
    <dgm:cxn modelId="{B91FDE5E-84E6-C942-92D1-8301FE7DA4AF}" type="presOf" srcId="{6EC5F02F-E962-FE46-BFF2-79ADEA3AF93A}" destId="{FA2AD1C3-6098-BD40-BDB1-B861AAF6B339}" srcOrd="0" destOrd="0" presId="urn:microsoft.com/office/officeart/2005/8/layout/vList6"/>
    <dgm:cxn modelId="{9DC2D942-25D8-C447-B87A-E6BD0DB4A403}" type="presOf" srcId="{B58435D3-C557-1945-BC5B-5829721F76B0}" destId="{615E3E6F-1FEA-BD40-868D-4278596CEA8A}" srcOrd="0" destOrd="0" presId="urn:microsoft.com/office/officeart/2005/8/layout/vList6"/>
    <dgm:cxn modelId="{0597A165-1BED-3B4D-A608-690169450C8B}" srcId="{B58435D3-C557-1945-BC5B-5829721F76B0}" destId="{32599787-5782-BB46-A187-60B126D50D1D}" srcOrd="0" destOrd="0" parTransId="{9792A0C7-AA4A-B749-9074-0BB5453A5636}" sibTransId="{3BB5A44F-E05D-5A40-A41E-8B16839F6923}"/>
    <dgm:cxn modelId="{0B88D266-95D7-994A-AC23-D532FDA4CAB3}" type="presOf" srcId="{EFF8CEED-8C27-0E46-9BCF-D1DD6D5F0FA6}" destId="{FA2AD1C3-6098-BD40-BDB1-B861AAF6B339}" srcOrd="0" destOrd="1" presId="urn:microsoft.com/office/officeart/2005/8/layout/vList6"/>
    <dgm:cxn modelId="{45137A67-92DD-8042-8FCB-54A37CC2B560}" type="presOf" srcId="{32599787-5782-BB46-A187-60B126D50D1D}" destId="{9C85B449-1776-CA4B-AEAE-F30D9708A292}" srcOrd="0" destOrd="0" presId="urn:microsoft.com/office/officeart/2005/8/layout/vList6"/>
    <dgm:cxn modelId="{1CB3AB6C-904B-FF4D-9790-C7917F6F7F49}" srcId="{32599787-5782-BB46-A187-60B126D50D1D}" destId="{E081DC53-AAFC-544B-B70E-90BE420A154E}" srcOrd="1" destOrd="0" parTransId="{BF459A1A-1B9E-5349-9B3A-BD0CD8FFF330}" sibTransId="{1C01A2D9-6CCA-0C4F-87BA-8AFD80200952}"/>
    <dgm:cxn modelId="{47ABF77D-7022-1642-9C89-E6498A076CBD}" srcId="{86D28A2D-0BE0-144F-8649-31A2C37C41D4}" destId="{2B299F38-1001-CD49-B290-56423F9C5796}" srcOrd="0" destOrd="0" parTransId="{6374DEF6-1D46-894C-8F71-950B15F522CA}" sibTransId="{2113DB63-2719-1648-AD5A-D139A1EC7C95}"/>
    <dgm:cxn modelId="{B7B7CB8B-FFB8-AA48-8EF6-B6A330D357C6}" type="presOf" srcId="{BC1F17F6-4C2D-E84A-BC8F-26C67E412C41}" destId="{67536CCF-2FAD-E044-8E5B-E175354CEDCF}" srcOrd="0" destOrd="0" presId="urn:microsoft.com/office/officeart/2005/8/layout/vList6"/>
    <dgm:cxn modelId="{C2A8C58D-C155-EB41-9FC9-2F728FC7D28E}" type="presOf" srcId="{020CC0F2-6F4B-564D-919F-B2A719AC70F9}" destId="{6B4FA8DA-6A93-9D46-A693-58BBF11189F2}" srcOrd="0" destOrd="0" presId="urn:microsoft.com/office/officeart/2005/8/layout/vList6"/>
    <dgm:cxn modelId="{03F85D94-049F-3D45-8F1F-C50A5796F74B}" type="presOf" srcId="{DABB5D1A-61F4-9C4D-B675-4A2C7663C6CC}" destId="{67536CCF-2FAD-E044-8E5B-E175354CEDCF}" srcOrd="0" destOrd="2" presId="urn:microsoft.com/office/officeart/2005/8/layout/vList6"/>
    <dgm:cxn modelId="{8257E0A7-67FF-6546-8819-A1280C54EEDE}" srcId="{B58435D3-C557-1945-BC5B-5829721F76B0}" destId="{86D28A2D-0BE0-144F-8649-31A2C37C41D4}" srcOrd="2" destOrd="0" parTransId="{E934670E-E7E0-9140-84C5-50FA7B20F1E6}" sibTransId="{7CEFCA82-2780-1E48-ADAD-3FEC8CDE10EB}"/>
    <dgm:cxn modelId="{6DFE66A8-9D56-4347-B8CB-99808AA3C4F6}" type="presOf" srcId="{86D28A2D-0BE0-144F-8649-31A2C37C41D4}" destId="{D497A8A9-52B5-ED4F-912F-4DA2C8DA0DD5}" srcOrd="0" destOrd="0" presId="urn:microsoft.com/office/officeart/2005/8/layout/vList6"/>
    <dgm:cxn modelId="{62A3CDB4-A1F7-2A4F-9A9B-A857E33D8366}" srcId="{020CC0F2-6F4B-564D-919F-B2A719AC70F9}" destId="{6EC5F02F-E962-FE46-BFF2-79ADEA3AF93A}" srcOrd="0" destOrd="0" parTransId="{6CCE674C-E8C6-3143-8C3F-7859AB9A6870}" sibTransId="{8830EB26-BAFD-CB4D-BF1F-0BC25B8DD14B}"/>
    <dgm:cxn modelId="{96D9D8D7-A1A3-BF45-B922-44E535C841BD}" srcId="{32599787-5782-BB46-A187-60B126D50D1D}" destId="{DABB5D1A-61F4-9C4D-B675-4A2C7663C6CC}" srcOrd="2" destOrd="0" parTransId="{09AAEAC6-03A6-5344-B4AD-1968A4936B2E}" sibTransId="{69384F3E-4193-CC4B-B64C-EE39117B8D9F}"/>
    <dgm:cxn modelId="{99D525DA-BDB0-C040-B8C9-CBF8C946C960}" srcId="{86D28A2D-0BE0-144F-8649-31A2C37C41D4}" destId="{E1DB5B28-7287-F34D-BBFC-F1D830D95D33}" srcOrd="1" destOrd="0" parTransId="{08C54A09-CB8F-AB44-A969-3D7457278CDD}" sibTransId="{12489CFB-B20C-F249-B1A2-11834AF7748B}"/>
    <dgm:cxn modelId="{4E9CCEE9-DEE9-0345-87FC-FB3794C5D188}" srcId="{020CC0F2-6F4B-564D-919F-B2A719AC70F9}" destId="{EFF8CEED-8C27-0E46-9BCF-D1DD6D5F0FA6}" srcOrd="1" destOrd="0" parTransId="{D268617D-6696-6B4F-94FE-F60200B264D1}" sibTransId="{A2B8D213-FA5C-7241-938A-B83FB8283371}"/>
    <dgm:cxn modelId="{92FC76FB-F59F-CE46-BFEF-8E96D079E946}" srcId="{32599787-5782-BB46-A187-60B126D50D1D}" destId="{BC1F17F6-4C2D-E84A-BC8F-26C67E412C41}" srcOrd="0" destOrd="0" parTransId="{14000247-069F-4649-B181-10BE0EF15EA1}" sibTransId="{093F6BDC-BD90-BE45-B087-16766D63C6F3}"/>
    <dgm:cxn modelId="{0556DCBA-E39B-9A4A-826D-E1BEE57AC25A}" type="presParOf" srcId="{615E3E6F-1FEA-BD40-868D-4278596CEA8A}" destId="{7BA24243-4EE4-984C-8293-61D5B1328A76}" srcOrd="0" destOrd="0" presId="urn:microsoft.com/office/officeart/2005/8/layout/vList6"/>
    <dgm:cxn modelId="{00B00ACF-4776-D442-A75C-B74315678FD3}" type="presParOf" srcId="{7BA24243-4EE4-984C-8293-61D5B1328A76}" destId="{9C85B449-1776-CA4B-AEAE-F30D9708A292}" srcOrd="0" destOrd="0" presId="urn:microsoft.com/office/officeart/2005/8/layout/vList6"/>
    <dgm:cxn modelId="{5D8976FE-9911-A841-B7C2-8090ED974C41}" type="presParOf" srcId="{7BA24243-4EE4-984C-8293-61D5B1328A76}" destId="{67536CCF-2FAD-E044-8E5B-E175354CEDCF}" srcOrd="1" destOrd="0" presId="urn:microsoft.com/office/officeart/2005/8/layout/vList6"/>
    <dgm:cxn modelId="{A92D4CB5-FE0A-5140-AC96-BCD32AC4583D}" type="presParOf" srcId="{615E3E6F-1FEA-BD40-868D-4278596CEA8A}" destId="{DE24CB48-187D-834A-A30D-C1347DC25E4A}" srcOrd="1" destOrd="0" presId="urn:microsoft.com/office/officeart/2005/8/layout/vList6"/>
    <dgm:cxn modelId="{9C848CD3-B1A2-AD47-B6CE-992836A3C045}" type="presParOf" srcId="{615E3E6F-1FEA-BD40-868D-4278596CEA8A}" destId="{AA38730F-1314-A14D-8594-AE94831E9BA2}" srcOrd="2" destOrd="0" presId="urn:microsoft.com/office/officeart/2005/8/layout/vList6"/>
    <dgm:cxn modelId="{316C73BF-5C41-1440-B22E-F1D5ED6DF79F}" type="presParOf" srcId="{AA38730F-1314-A14D-8594-AE94831E9BA2}" destId="{6B4FA8DA-6A93-9D46-A693-58BBF11189F2}" srcOrd="0" destOrd="0" presId="urn:microsoft.com/office/officeart/2005/8/layout/vList6"/>
    <dgm:cxn modelId="{CB6F6AB9-C74C-3146-8344-928C6C8D5B84}" type="presParOf" srcId="{AA38730F-1314-A14D-8594-AE94831E9BA2}" destId="{FA2AD1C3-6098-BD40-BDB1-B861AAF6B339}" srcOrd="1" destOrd="0" presId="urn:microsoft.com/office/officeart/2005/8/layout/vList6"/>
    <dgm:cxn modelId="{CEC20C65-914B-954B-8F27-0259F8C9E9E2}" type="presParOf" srcId="{615E3E6F-1FEA-BD40-868D-4278596CEA8A}" destId="{6765DFBE-5445-C24E-934E-B9E31F3BFE46}" srcOrd="3" destOrd="0" presId="urn:microsoft.com/office/officeart/2005/8/layout/vList6"/>
    <dgm:cxn modelId="{3A7E554A-88ED-4143-A981-15515806D245}" type="presParOf" srcId="{615E3E6F-1FEA-BD40-868D-4278596CEA8A}" destId="{10661452-EC8A-354C-B671-56A7F7072918}" srcOrd="4" destOrd="0" presId="urn:microsoft.com/office/officeart/2005/8/layout/vList6"/>
    <dgm:cxn modelId="{27C80803-3092-324F-8E2E-0B275F781BDE}" type="presParOf" srcId="{10661452-EC8A-354C-B671-56A7F7072918}" destId="{D497A8A9-52B5-ED4F-912F-4DA2C8DA0DD5}" srcOrd="0" destOrd="0" presId="urn:microsoft.com/office/officeart/2005/8/layout/vList6"/>
    <dgm:cxn modelId="{D07AEFEF-DB0D-6140-8E4C-78A62B88D266}" type="presParOf" srcId="{10661452-EC8A-354C-B671-56A7F7072918}" destId="{1994368B-7EB8-FD4A-9CFB-F8EE17D40820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41D13E1-2E0D-4547-8555-9E96E300BCF9}" type="doc">
      <dgm:prSet loTypeId="urn:microsoft.com/office/officeart/2005/8/layout/hList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8110B66-1821-1943-BECE-B6115833A552}">
      <dgm:prSet phldrT="[Text]" custT="1"/>
      <dgm:spPr/>
      <dgm:t>
        <a:bodyPr/>
        <a:lstStyle/>
        <a:p>
          <a:r>
            <a:rPr lang="en-GB" sz="2800" b="1" dirty="0"/>
            <a:t>Chemotherapy ± Anti-HER2 Blockade </a:t>
          </a:r>
        </a:p>
      </dgm:t>
    </dgm:pt>
    <dgm:pt modelId="{79E1CAB0-9954-7B4E-B688-65AB3E0A56C1}" type="parTrans" cxnId="{0E326D04-F5C4-0A4D-9210-D60B47A7A2FE}">
      <dgm:prSet/>
      <dgm:spPr/>
      <dgm:t>
        <a:bodyPr/>
        <a:lstStyle/>
        <a:p>
          <a:endParaRPr lang="en-GB"/>
        </a:p>
      </dgm:t>
    </dgm:pt>
    <dgm:pt modelId="{EFE61F8D-7311-1E45-9DB8-2C82270584B2}" type="sibTrans" cxnId="{0E326D04-F5C4-0A4D-9210-D60B47A7A2FE}">
      <dgm:prSet/>
      <dgm:spPr/>
      <dgm:t>
        <a:bodyPr/>
        <a:lstStyle/>
        <a:p>
          <a:endParaRPr lang="en-GB"/>
        </a:p>
      </dgm:t>
    </dgm:pt>
    <dgm:pt modelId="{D7E2454A-86F2-6E4C-9F96-AB16BDFA8D3B}">
      <dgm:prSet phldrT="[Text]" custT="1"/>
      <dgm:spPr/>
      <dgm:t>
        <a:bodyPr/>
        <a:lstStyle/>
        <a:p>
          <a:r>
            <a:rPr lang="en-GB" sz="2400" dirty="0"/>
            <a:t>Improved DFS &amp; OS outcomes</a:t>
          </a:r>
        </a:p>
      </dgm:t>
    </dgm:pt>
    <dgm:pt modelId="{9CF07554-6B13-BD4F-B533-CE5AE59C1ABE}" type="parTrans" cxnId="{6FE081C3-C71C-0F49-A4A7-FEFB1D5E4DBD}">
      <dgm:prSet/>
      <dgm:spPr/>
      <dgm:t>
        <a:bodyPr/>
        <a:lstStyle/>
        <a:p>
          <a:endParaRPr lang="en-GB"/>
        </a:p>
      </dgm:t>
    </dgm:pt>
    <dgm:pt modelId="{BD57AE82-34F0-FA4F-9C2E-9851CC172660}" type="sibTrans" cxnId="{6FE081C3-C71C-0F49-A4A7-FEFB1D5E4DBD}">
      <dgm:prSet/>
      <dgm:spPr/>
      <dgm:t>
        <a:bodyPr/>
        <a:lstStyle/>
        <a:p>
          <a:endParaRPr lang="en-GB"/>
        </a:p>
      </dgm:t>
    </dgm:pt>
    <dgm:pt modelId="{857060BE-36FC-EB40-9436-DED6176A0878}">
      <dgm:prSet phldrT="[Text]" custT="1"/>
      <dgm:spPr/>
      <dgm:t>
        <a:bodyPr/>
        <a:lstStyle/>
        <a:p>
          <a:r>
            <a:rPr lang="en-GB" sz="2800" b="1" dirty="0"/>
            <a:t>Hormonal Therapy </a:t>
          </a:r>
        </a:p>
      </dgm:t>
    </dgm:pt>
    <dgm:pt modelId="{FA8EA7CD-B4BC-744A-BFB1-4E0861499206}" type="parTrans" cxnId="{DE77FE94-8E77-D84A-86E9-EBD166D556D6}">
      <dgm:prSet/>
      <dgm:spPr/>
      <dgm:t>
        <a:bodyPr/>
        <a:lstStyle/>
        <a:p>
          <a:endParaRPr lang="en-GB"/>
        </a:p>
      </dgm:t>
    </dgm:pt>
    <dgm:pt modelId="{3F957708-38BB-EA4B-B432-D42AA088E44A}" type="sibTrans" cxnId="{DE77FE94-8E77-D84A-86E9-EBD166D556D6}">
      <dgm:prSet/>
      <dgm:spPr/>
      <dgm:t>
        <a:bodyPr/>
        <a:lstStyle/>
        <a:p>
          <a:endParaRPr lang="en-GB"/>
        </a:p>
      </dgm:t>
    </dgm:pt>
    <dgm:pt modelId="{F237B795-D8CD-9A4A-BF17-88211FAE2A58}">
      <dgm:prSet phldrT="[Text]" custT="1"/>
      <dgm:spPr/>
      <dgm:t>
        <a:bodyPr/>
        <a:lstStyle/>
        <a:p>
          <a:r>
            <a:rPr lang="en-GB" sz="2400" dirty="0"/>
            <a:t>In all patients with hormone-receptor positive breast cancer</a:t>
          </a:r>
        </a:p>
      </dgm:t>
    </dgm:pt>
    <dgm:pt modelId="{BC27F5A7-F07D-C342-930C-06579A613BF8}" type="parTrans" cxnId="{98AAF4A6-B8C9-F346-B8DB-345D920FD89E}">
      <dgm:prSet/>
      <dgm:spPr/>
      <dgm:t>
        <a:bodyPr/>
        <a:lstStyle/>
        <a:p>
          <a:endParaRPr lang="en-GB"/>
        </a:p>
      </dgm:t>
    </dgm:pt>
    <dgm:pt modelId="{51A2CE2C-9F13-1643-B05D-3132B3A071D5}" type="sibTrans" cxnId="{98AAF4A6-B8C9-F346-B8DB-345D920FD89E}">
      <dgm:prSet/>
      <dgm:spPr/>
      <dgm:t>
        <a:bodyPr/>
        <a:lstStyle/>
        <a:p>
          <a:endParaRPr lang="en-GB"/>
        </a:p>
      </dgm:t>
    </dgm:pt>
    <dgm:pt modelId="{2205E8E0-BBB2-244A-97ED-549A3839EBF2}">
      <dgm:prSet phldrT="[Text]" custT="1"/>
      <dgm:spPr/>
      <dgm:t>
        <a:bodyPr/>
        <a:lstStyle/>
        <a:p>
          <a:r>
            <a:rPr lang="en-GB" sz="2800" b="1" dirty="0"/>
            <a:t>Radiotherapy </a:t>
          </a:r>
        </a:p>
      </dgm:t>
    </dgm:pt>
    <dgm:pt modelId="{037EC4F6-B0A3-684E-9228-63A4E0874FB6}" type="parTrans" cxnId="{6C00F751-0B36-A14C-BB8B-CE5057B69090}">
      <dgm:prSet/>
      <dgm:spPr/>
      <dgm:t>
        <a:bodyPr/>
        <a:lstStyle/>
        <a:p>
          <a:endParaRPr lang="en-GB"/>
        </a:p>
      </dgm:t>
    </dgm:pt>
    <dgm:pt modelId="{284E6EDE-6F08-BF47-A876-805D4078D0EB}" type="sibTrans" cxnId="{6C00F751-0B36-A14C-BB8B-CE5057B69090}">
      <dgm:prSet/>
      <dgm:spPr/>
      <dgm:t>
        <a:bodyPr/>
        <a:lstStyle/>
        <a:p>
          <a:endParaRPr lang="en-GB"/>
        </a:p>
      </dgm:t>
    </dgm:pt>
    <dgm:pt modelId="{781BB16D-756C-6947-87B4-ADA7E98BC8A7}">
      <dgm:prSet phldrT="[Text]" custT="1"/>
      <dgm:spPr/>
      <dgm:t>
        <a:bodyPr/>
        <a:lstStyle/>
        <a:p>
          <a:r>
            <a:rPr lang="en-GB" sz="2400" dirty="0"/>
            <a:t>Following breast conserving surgery (BCS) </a:t>
          </a:r>
        </a:p>
      </dgm:t>
    </dgm:pt>
    <dgm:pt modelId="{7B28D207-24B0-4542-AD7C-D46986EFA81E}" type="parTrans" cxnId="{44B1B927-A307-2F4A-9D85-888C71C4A5CA}">
      <dgm:prSet/>
      <dgm:spPr/>
      <dgm:t>
        <a:bodyPr/>
        <a:lstStyle/>
        <a:p>
          <a:endParaRPr lang="en-GB"/>
        </a:p>
      </dgm:t>
    </dgm:pt>
    <dgm:pt modelId="{DC115039-7A61-EB41-9889-787DC22ADDFC}" type="sibTrans" cxnId="{44B1B927-A307-2F4A-9D85-888C71C4A5CA}">
      <dgm:prSet/>
      <dgm:spPr/>
      <dgm:t>
        <a:bodyPr/>
        <a:lstStyle/>
        <a:p>
          <a:endParaRPr lang="en-GB"/>
        </a:p>
      </dgm:t>
    </dgm:pt>
    <dgm:pt modelId="{10667EF1-B8BF-DB44-A256-897E8A67A2B2}">
      <dgm:prSet phldrT="[Text]" custT="1"/>
      <dgm:spPr/>
      <dgm:t>
        <a:bodyPr/>
        <a:lstStyle/>
        <a:p>
          <a:r>
            <a:rPr lang="en-GB" sz="2400" dirty="0"/>
            <a:t>In node-positive breast cancer either following BCS or mastectomy </a:t>
          </a:r>
        </a:p>
      </dgm:t>
    </dgm:pt>
    <dgm:pt modelId="{309D070C-21B7-A645-93DE-D82DB6F0F3A0}" type="parTrans" cxnId="{0E714961-44E2-C84A-8932-EBEFD9B17E87}">
      <dgm:prSet/>
      <dgm:spPr/>
      <dgm:t>
        <a:bodyPr/>
        <a:lstStyle/>
        <a:p>
          <a:endParaRPr lang="en-GB"/>
        </a:p>
      </dgm:t>
    </dgm:pt>
    <dgm:pt modelId="{B5959F4D-CA95-DB45-A545-004E534EBCC3}" type="sibTrans" cxnId="{0E714961-44E2-C84A-8932-EBEFD9B17E87}">
      <dgm:prSet/>
      <dgm:spPr/>
      <dgm:t>
        <a:bodyPr/>
        <a:lstStyle/>
        <a:p>
          <a:endParaRPr lang="en-GB"/>
        </a:p>
      </dgm:t>
    </dgm:pt>
    <dgm:pt modelId="{D0B8D03E-E291-6A47-8678-AEA561882390}">
      <dgm:prSet phldrT="[Text]" custT="1"/>
      <dgm:spPr/>
      <dgm:t>
        <a:bodyPr/>
        <a:lstStyle/>
        <a:p>
          <a:r>
            <a:rPr lang="en-GB" sz="2400" dirty="0"/>
            <a:t>Upfront following surgery or after completion of adjuvant  chemotherapy  </a:t>
          </a:r>
        </a:p>
      </dgm:t>
    </dgm:pt>
    <dgm:pt modelId="{AC19FCDE-A69C-F24B-A5A1-1A79BE4833EC}" type="parTrans" cxnId="{642C8954-FA15-1F48-BF47-92DB8C5E6FE0}">
      <dgm:prSet/>
      <dgm:spPr/>
      <dgm:t>
        <a:bodyPr/>
        <a:lstStyle/>
        <a:p>
          <a:endParaRPr lang="en-GB"/>
        </a:p>
      </dgm:t>
    </dgm:pt>
    <dgm:pt modelId="{1B9E00C7-F3DE-8B42-AADB-ABE94CAE91F1}" type="sibTrans" cxnId="{642C8954-FA15-1F48-BF47-92DB8C5E6FE0}">
      <dgm:prSet/>
      <dgm:spPr/>
      <dgm:t>
        <a:bodyPr/>
        <a:lstStyle/>
        <a:p>
          <a:endParaRPr lang="en-GB"/>
        </a:p>
      </dgm:t>
    </dgm:pt>
    <dgm:pt modelId="{B0A063D2-5B53-4F65-8B26-455BAE33DED2}">
      <dgm:prSet phldrT="[Text]" custT="1"/>
      <dgm:spPr/>
      <dgm:t>
        <a:bodyPr/>
        <a:lstStyle/>
        <a:p>
          <a:endParaRPr lang="en-GB" sz="2400" dirty="0"/>
        </a:p>
      </dgm:t>
    </dgm:pt>
    <dgm:pt modelId="{02A32A46-5261-430A-8C55-016F0CDF2CEB}" type="parTrans" cxnId="{5616E591-0829-4976-AF1F-385C474E273F}">
      <dgm:prSet/>
      <dgm:spPr/>
      <dgm:t>
        <a:bodyPr/>
        <a:lstStyle/>
        <a:p>
          <a:endParaRPr lang="en-MY"/>
        </a:p>
      </dgm:t>
    </dgm:pt>
    <dgm:pt modelId="{EBDEEDEE-EEB4-4134-B6C7-B8E3C6099C48}" type="sibTrans" cxnId="{5616E591-0829-4976-AF1F-385C474E273F}">
      <dgm:prSet/>
      <dgm:spPr/>
      <dgm:t>
        <a:bodyPr/>
        <a:lstStyle/>
        <a:p>
          <a:endParaRPr lang="en-MY"/>
        </a:p>
      </dgm:t>
    </dgm:pt>
    <dgm:pt modelId="{081790A4-FF37-9E47-B221-E401C2DE92D0}" type="pres">
      <dgm:prSet presAssocID="{041D13E1-2E0D-4547-8555-9E96E300BCF9}" presName="Name0" presStyleCnt="0">
        <dgm:presLayoutVars>
          <dgm:dir/>
          <dgm:animLvl val="lvl"/>
          <dgm:resizeHandles val="exact"/>
        </dgm:presLayoutVars>
      </dgm:prSet>
      <dgm:spPr/>
    </dgm:pt>
    <dgm:pt modelId="{EB3FF06C-8860-C84E-A5A0-0F0B64186356}" type="pres">
      <dgm:prSet presAssocID="{78110B66-1821-1943-BECE-B6115833A552}" presName="composite" presStyleCnt="0"/>
      <dgm:spPr/>
    </dgm:pt>
    <dgm:pt modelId="{10915183-3B90-4644-89A3-419A41EEBF71}" type="pres">
      <dgm:prSet presAssocID="{78110B66-1821-1943-BECE-B6115833A552}" presName="parTx" presStyleLbl="alignNode1" presStyleIdx="0" presStyleCnt="3" custScaleX="110959" custScaleY="122763" custLinFactNeighborX="-636" custLinFactNeighborY="-6238">
        <dgm:presLayoutVars>
          <dgm:chMax val="0"/>
          <dgm:chPref val="0"/>
          <dgm:bulletEnabled val="1"/>
        </dgm:presLayoutVars>
      </dgm:prSet>
      <dgm:spPr/>
    </dgm:pt>
    <dgm:pt modelId="{156EEC41-1D0A-7342-85F4-7436EBA3C5AC}" type="pres">
      <dgm:prSet presAssocID="{78110B66-1821-1943-BECE-B6115833A552}" presName="desTx" presStyleLbl="alignAccFollowNode1" presStyleIdx="0" presStyleCnt="3" custScaleX="111112" custScaleY="92636" custLinFactNeighborX="-262" custLinFactNeighborY="-2152">
        <dgm:presLayoutVars>
          <dgm:bulletEnabled val="1"/>
        </dgm:presLayoutVars>
      </dgm:prSet>
      <dgm:spPr/>
    </dgm:pt>
    <dgm:pt modelId="{0B990024-04C3-2445-87F0-8CF9FF32FFA9}" type="pres">
      <dgm:prSet presAssocID="{EFE61F8D-7311-1E45-9DB8-2C82270584B2}" presName="space" presStyleCnt="0"/>
      <dgm:spPr/>
    </dgm:pt>
    <dgm:pt modelId="{52D9FE68-F80F-774E-862A-9C6F8B38C65D}" type="pres">
      <dgm:prSet presAssocID="{857060BE-36FC-EB40-9436-DED6176A0878}" presName="composite" presStyleCnt="0"/>
      <dgm:spPr/>
    </dgm:pt>
    <dgm:pt modelId="{5591556B-E306-5040-8B7D-50E8EDADE49F}" type="pres">
      <dgm:prSet presAssocID="{857060BE-36FC-EB40-9436-DED6176A0878}" presName="parTx" presStyleLbl="alignNode1" presStyleIdx="1" presStyleCnt="3" custLinFactNeighborX="-3278" custLinFactNeighborY="-8507">
        <dgm:presLayoutVars>
          <dgm:chMax val="0"/>
          <dgm:chPref val="0"/>
          <dgm:bulletEnabled val="1"/>
        </dgm:presLayoutVars>
      </dgm:prSet>
      <dgm:spPr/>
    </dgm:pt>
    <dgm:pt modelId="{2C2626E5-09DE-6C42-BBC2-BD701A750CA7}" type="pres">
      <dgm:prSet presAssocID="{857060BE-36FC-EB40-9436-DED6176A0878}" presName="desTx" presStyleLbl="alignAccFollowNode1" presStyleIdx="1" presStyleCnt="3" custScaleY="102006" custLinFactNeighborX="-3577" custLinFactNeighborY="-1193">
        <dgm:presLayoutVars>
          <dgm:bulletEnabled val="1"/>
        </dgm:presLayoutVars>
      </dgm:prSet>
      <dgm:spPr/>
    </dgm:pt>
    <dgm:pt modelId="{0BA3F848-4064-CA4B-8649-46243ABE27B8}" type="pres">
      <dgm:prSet presAssocID="{3F957708-38BB-EA4B-B432-D42AA088E44A}" presName="space" presStyleCnt="0"/>
      <dgm:spPr/>
    </dgm:pt>
    <dgm:pt modelId="{EC4AB389-E220-FF42-98A3-9A55C0357424}" type="pres">
      <dgm:prSet presAssocID="{2205E8E0-BBB2-244A-97ED-549A3839EBF2}" presName="composite" presStyleCnt="0"/>
      <dgm:spPr/>
    </dgm:pt>
    <dgm:pt modelId="{E8BB80DE-96DA-4147-A1B0-C2AA916F5FCE}" type="pres">
      <dgm:prSet presAssocID="{2205E8E0-BBB2-244A-97ED-549A3839EBF2}" presName="parTx" presStyleLbl="alignNode1" presStyleIdx="2" presStyleCnt="3" custLinFactNeighborX="-5066" custLinFactNeighborY="-7696">
        <dgm:presLayoutVars>
          <dgm:chMax val="0"/>
          <dgm:chPref val="0"/>
          <dgm:bulletEnabled val="1"/>
        </dgm:presLayoutVars>
      </dgm:prSet>
      <dgm:spPr/>
    </dgm:pt>
    <dgm:pt modelId="{2BF2B1D3-CC09-A142-AD48-82F4E746326A}" type="pres">
      <dgm:prSet presAssocID="{2205E8E0-BBB2-244A-97ED-549A3839EBF2}" presName="desTx" presStyleLbl="alignAccFollowNode1" presStyleIdx="2" presStyleCnt="3" custScaleY="106919" custLinFactNeighborX="-5066" custLinFactNeighborY="-1613">
        <dgm:presLayoutVars>
          <dgm:bulletEnabled val="1"/>
        </dgm:presLayoutVars>
      </dgm:prSet>
      <dgm:spPr/>
    </dgm:pt>
  </dgm:ptLst>
  <dgm:cxnLst>
    <dgm:cxn modelId="{0E326D04-F5C4-0A4D-9210-D60B47A7A2FE}" srcId="{041D13E1-2E0D-4547-8555-9E96E300BCF9}" destId="{78110B66-1821-1943-BECE-B6115833A552}" srcOrd="0" destOrd="0" parTransId="{79E1CAB0-9954-7B4E-B688-65AB3E0A56C1}" sibTransId="{EFE61F8D-7311-1E45-9DB8-2C82270584B2}"/>
    <dgm:cxn modelId="{E4193B0E-1D1C-442D-A276-5D90B0758027}" type="presOf" srcId="{B0A063D2-5B53-4F65-8B26-455BAE33DED2}" destId="{156EEC41-1D0A-7342-85F4-7436EBA3C5AC}" srcOrd="0" destOrd="1" presId="urn:microsoft.com/office/officeart/2005/8/layout/hList1"/>
    <dgm:cxn modelId="{15D09422-9487-B04E-BA9E-FF9F71BB65F6}" type="presOf" srcId="{10667EF1-B8BF-DB44-A256-897E8A67A2B2}" destId="{2BF2B1D3-CC09-A142-AD48-82F4E746326A}" srcOrd="0" destOrd="1" presId="urn:microsoft.com/office/officeart/2005/8/layout/hList1"/>
    <dgm:cxn modelId="{44B1B927-A307-2F4A-9D85-888C71C4A5CA}" srcId="{2205E8E0-BBB2-244A-97ED-549A3839EBF2}" destId="{781BB16D-756C-6947-87B4-ADA7E98BC8A7}" srcOrd="0" destOrd="0" parTransId="{7B28D207-24B0-4542-AD7C-D46986EFA81E}" sibTransId="{DC115039-7A61-EB41-9889-787DC22ADDFC}"/>
    <dgm:cxn modelId="{B6518B2E-476D-584C-BB39-88D0918147A7}" type="presOf" srcId="{78110B66-1821-1943-BECE-B6115833A552}" destId="{10915183-3B90-4644-89A3-419A41EEBF71}" srcOrd="0" destOrd="0" presId="urn:microsoft.com/office/officeart/2005/8/layout/hList1"/>
    <dgm:cxn modelId="{0E714961-44E2-C84A-8932-EBEFD9B17E87}" srcId="{2205E8E0-BBB2-244A-97ED-549A3839EBF2}" destId="{10667EF1-B8BF-DB44-A256-897E8A67A2B2}" srcOrd="1" destOrd="0" parTransId="{309D070C-21B7-A645-93DE-D82DB6F0F3A0}" sibTransId="{B5959F4D-CA95-DB45-A545-004E534EBCC3}"/>
    <dgm:cxn modelId="{BEFC0866-C50D-B34A-B65E-509CF8EB845A}" type="presOf" srcId="{857060BE-36FC-EB40-9436-DED6176A0878}" destId="{5591556B-E306-5040-8B7D-50E8EDADE49F}" srcOrd="0" destOrd="0" presId="urn:microsoft.com/office/officeart/2005/8/layout/hList1"/>
    <dgm:cxn modelId="{CEE4AE6D-70F4-1B44-970B-1030992B22B4}" type="presOf" srcId="{D7E2454A-86F2-6E4C-9F96-AB16BDFA8D3B}" destId="{156EEC41-1D0A-7342-85F4-7436EBA3C5AC}" srcOrd="0" destOrd="0" presId="urn:microsoft.com/office/officeart/2005/8/layout/hList1"/>
    <dgm:cxn modelId="{6C00F751-0B36-A14C-BB8B-CE5057B69090}" srcId="{041D13E1-2E0D-4547-8555-9E96E300BCF9}" destId="{2205E8E0-BBB2-244A-97ED-549A3839EBF2}" srcOrd="2" destOrd="0" parTransId="{037EC4F6-B0A3-684E-9228-63A4E0874FB6}" sibTransId="{284E6EDE-6F08-BF47-A876-805D4078D0EB}"/>
    <dgm:cxn modelId="{642C8954-FA15-1F48-BF47-92DB8C5E6FE0}" srcId="{857060BE-36FC-EB40-9436-DED6176A0878}" destId="{D0B8D03E-E291-6A47-8678-AEA561882390}" srcOrd="1" destOrd="0" parTransId="{AC19FCDE-A69C-F24B-A5A1-1A79BE4833EC}" sibTransId="{1B9E00C7-F3DE-8B42-AADB-ABE94CAE91F1}"/>
    <dgm:cxn modelId="{94F95975-EF88-D346-9118-667BA8E549AD}" type="presOf" srcId="{2205E8E0-BBB2-244A-97ED-549A3839EBF2}" destId="{E8BB80DE-96DA-4147-A1B0-C2AA916F5FCE}" srcOrd="0" destOrd="0" presId="urn:microsoft.com/office/officeart/2005/8/layout/hList1"/>
    <dgm:cxn modelId="{5616E591-0829-4976-AF1F-385C474E273F}" srcId="{78110B66-1821-1943-BECE-B6115833A552}" destId="{B0A063D2-5B53-4F65-8B26-455BAE33DED2}" srcOrd="1" destOrd="0" parTransId="{02A32A46-5261-430A-8C55-016F0CDF2CEB}" sibTransId="{EBDEEDEE-EEB4-4134-B6C7-B8E3C6099C48}"/>
    <dgm:cxn modelId="{ACBE8093-6897-8345-AB99-B68ACBBFE3A8}" type="presOf" srcId="{781BB16D-756C-6947-87B4-ADA7E98BC8A7}" destId="{2BF2B1D3-CC09-A142-AD48-82F4E746326A}" srcOrd="0" destOrd="0" presId="urn:microsoft.com/office/officeart/2005/8/layout/hList1"/>
    <dgm:cxn modelId="{DE77FE94-8E77-D84A-86E9-EBD166D556D6}" srcId="{041D13E1-2E0D-4547-8555-9E96E300BCF9}" destId="{857060BE-36FC-EB40-9436-DED6176A0878}" srcOrd="1" destOrd="0" parTransId="{FA8EA7CD-B4BC-744A-BFB1-4E0861499206}" sibTransId="{3F957708-38BB-EA4B-B432-D42AA088E44A}"/>
    <dgm:cxn modelId="{98AAF4A6-B8C9-F346-B8DB-345D920FD89E}" srcId="{857060BE-36FC-EB40-9436-DED6176A0878}" destId="{F237B795-D8CD-9A4A-BF17-88211FAE2A58}" srcOrd="0" destOrd="0" parTransId="{BC27F5A7-F07D-C342-930C-06579A613BF8}" sibTransId="{51A2CE2C-9F13-1643-B05D-3132B3A071D5}"/>
    <dgm:cxn modelId="{A2D896AE-D205-F441-A450-C4F7A3ECFFBF}" type="presOf" srcId="{D0B8D03E-E291-6A47-8678-AEA561882390}" destId="{2C2626E5-09DE-6C42-BBC2-BD701A750CA7}" srcOrd="0" destOrd="1" presId="urn:microsoft.com/office/officeart/2005/8/layout/hList1"/>
    <dgm:cxn modelId="{DAF5DCB9-4B86-904D-8702-503C9BED3DE7}" type="presOf" srcId="{F237B795-D8CD-9A4A-BF17-88211FAE2A58}" destId="{2C2626E5-09DE-6C42-BBC2-BD701A750CA7}" srcOrd="0" destOrd="0" presId="urn:microsoft.com/office/officeart/2005/8/layout/hList1"/>
    <dgm:cxn modelId="{6FE081C3-C71C-0F49-A4A7-FEFB1D5E4DBD}" srcId="{78110B66-1821-1943-BECE-B6115833A552}" destId="{D7E2454A-86F2-6E4C-9F96-AB16BDFA8D3B}" srcOrd="0" destOrd="0" parTransId="{9CF07554-6B13-BD4F-B533-CE5AE59C1ABE}" sibTransId="{BD57AE82-34F0-FA4F-9C2E-9851CC172660}"/>
    <dgm:cxn modelId="{FB79C6FE-1418-3A4C-A144-E78235445D62}" type="presOf" srcId="{041D13E1-2E0D-4547-8555-9E96E300BCF9}" destId="{081790A4-FF37-9E47-B221-E401C2DE92D0}" srcOrd="0" destOrd="0" presId="urn:microsoft.com/office/officeart/2005/8/layout/hList1"/>
    <dgm:cxn modelId="{A99F08DA-15A7-7740-B4E2-1201BBE8B06A}" type="presParOf" srcId="{081790A4-FF37-9E47-B221-E401C2DE92D0}" destId="{EB3FF06C-8860-C84E-A5A0-0F0B64186356}" srcOrd="0" destOrd="0" presId="urn:microsoft.com/office/officeart/2005/8/layout/hList1"/>
    <dgm:cxn modelId="{F0E7B30B-75FB-D74E-B98A-CEC80EBCB2C0}" type="presParOf" srcId="{EB3FF06C-8860-C84E-A5A0-0F0B64186356}" destId="{10915183-3B90-4644-89A3-419A41EEBF71}" srcOrd="0" destOrd="0" presId="urn:microsoft.com/office/officeart/2005/8/layout/hList1"/>
    <dgm:cxn modelId="{49C9EDF3-7C74-E04D-9A50-DF8FC9D64833}" type="presParOf" srcId="{EB3FF06C-8860-C84E-A5A0-0F0B64186356}" destId="{156EEC41-1D0A-7342-85F4-7436EBA3C5AC}" srcOrd="1" destOrd="0" presId="urn:microsoft.com/office/officeart/2005/8/layout/hList1"/>
    <dgm:cxn modelId="{37B78640-4C78-F047-A63E-A30B5C3E4CAF}" type="presParOf" srcId="{081790A4-FF37-9E47-B221-E401C2DE92D0}" destId="{0B990024-04C3-2445-87F0-8CF9FF32FFA9}" srcOrd="1" destOrd="0" presId="urn:microsoft.com/office/officeart/2005/8/layout/hList1"/>
    <dgm:cxn modelId="{F0E4BF18-C311-0C46-8CD6-90359510D4D8}" type="presParOf" srcId="{081790A4-FF37-9E47-B221-E401C2DE92D0}" destId="{52D9FE68-F80F-774E-862A-9C6F8B38C65D}" srcOrd="2" destOrd="0" presId="urn:microsoft.com/office/officeart/2005/8/layout/hList1"/>
    <dgm:cxn modelId="{3C45A9A8-AB7D-8B43-B3C9-DEAD2A8AB0F5}" type="presParOf" srcId="{52D9FE68-F80F-774E-862A-9C6F8B38C65D}" destId="{5591556B-E306-5040-8B7D-50E8EDADE49F}" srcOrd="0" destOrd="0" presId="urn:microsoft.com/office/officeart/2005/8/layout/hList1"/>
    <dgm:cxn modelId="{9E9ACC12-F8B5-8441-8319-FE6A8032E1EC}" type="presParOf" srcId="{52D9FE68-F80F-774E-862A-9C6F8B38C65D}" destId="{2C2626E5-09DE-6C42-BBC2-BD701A750CA7}" srcOrd="1" destOrd="0" presId="urn:microsoft.com/office/officeart/2005/8/layout/hList1"/>
    <dgm:cxn modelId="{909FF170-3FF4-384B-B768-61995B45869B}" type="presParOf" srcId="{081790A4-FF37-9E47-B221-E401C2DE92D0}" destId="{0BA3F848-4064-CA4B-8649-46243ABE27B8}" srcOrd="3" destOrd="0" presId="urn:microsoft.com/office/officeart/2005/8/layout/hList1"/>
    <dgm:cxn modelId="{D068720F-876D-0247-8D8E-35A71F040962}" type="presParOf" srcId="{081790A4-FF37-9E47-B221-E401C2DE92D0}" destId="{EC4AB389-E220-FF42-98A3-9A55C0357424}" srcOrd="4" destOrd="0" presId="urn:microsoft.com/office/officeart/2005/8/layout/hList1"/>
    <dgm:cxn modelId="{92622E54-D57C-CA4A-BB14-A929CE49DF2E}" type="presParOf" srcId="{EC4AB389-E220-FF42-98A3-9A55C0357424}" destId="{E8BB80DE-96DA-4147-A1B0-C2AA916F5FCE}" srcOrd="0" destOrd="0" presId="urn:microsoft.com/office/officeart/2005/8/layout/hList1"/>
    <dgm:cxn modelId="{4658DB75-8473-BF42-8DFA-01852F9C1A5A}" type="presParOf" srcId="{EC4AB389-E220-FF42-98A3-9A55C0357424}" destId="{2BF2B1D3-CC09-A142-AD48-82F4E746326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47AE28D-EA5A-E44F-9F1E-A681C7CA9D48}" type="doc">
      <dgm:prSet loTypeId="urn:microsoft.com/office/officeart/2005/8/layout/lProcess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D597A13-B1A1-BE4F-89E4-EA9597CF9C11}">
      <dgm:prSet phldrT="[Text]" custT="1"/>
      <dgm:spPr/>
      <dgm:t>
        <a:bodyPr/>
        <a:lstStyle/>
        <a:p>
          <a:r>
            <a:rPr lang="en-GB" sz="4000" b="1" dirty="0"/>
            <a:t>Anthracycline</a:t>
          </a:r>
        </a:p>
      </dgm:t>
    </dgm:pt>
    <dgm:pt modelId="{8B065F7E-FEC2-CA46-9639-33951C01A2F1}" type="parTrans" cxnId="{9360BFE8-9E35-5F4A-B7A6-68C7F216F3BB}">
      <dgm:prSet/>
      <dgm:spPr/>
      <dgm:t>
        <a:bodyPr/>
        <a:lstStyle/>
        <a:p>
          <a:endParaRPr lang="en-GB"/>
        </a:p>
      </dgm:t>
    </dgm:pt>
    <dgm:pt modelId="{979F73B2-F1B3-1B44-8B21-25DD6460FAA8}" type="sibTrans" cxnId="{9360BFE8-9E35-5F4A-B7A6-68C7F216F3BB}">
      <dgm:prSet/>
      <dgm:spPr/>
      <dgm:t>
        <a:bodyPr/>
        <a:lstStyle/>
        <a:p>
          <a:endParaRPr lang="en-GB"/>
        </a:p>
      </dgm:t>
    </dgm:pt>
    <dgm:pt modelId="{038C9C20-BE8E-4446-806A-3662F0AB0CB7}">
      <dgm:prSet phldrT="[Text]" custT="1"/>
      <dgm:spPr/>
      <dgm:t>
        <a:bodyPr/>
        <a:lstStyle/>
        <a:p>
          <a:r>
            <a:rPr lang="en-GB" sz="4000" b="1" dirty="0"/>
            <a:t>FECx6</a:t>
          </a:r>
        </a:p>
      </dgm:t>
    </dgm:pt>
    <dgm:pt modelId="{4A78B699-2EBD-1E4B-8E88-20307F534C87}" type="parTrans" cxnId="{760920ED-3A1D-6E4B-A779-E3C9AA03ED10}">
      <dgm:prSet/>
      <dgm:spPr/>
      <dgm:t>
        <a:bodyPr/>
        <a:lstStyle/>
        <a:p>
          <a:endParaRPr lang="en-GB"/>
        </a:p>
      </dgm:t>
    </dgm:pt>
    <dgm:pt modelId="{4B15C09D-48DA-0149-86FD-85B3800D2D05}" type="sibTrans" cxnId="{760920ED-3A1D-6E4B-A779-E3C9AA03ED10}">
      <dgm:prSet/>
      <dgm:spPr/>
      <dgm:t>
        <a:bodyPr/>
        <a:lstStyle/>
        <a:p>
          <a:endParaRPr lang="en-GB"/>
        </a:p>
      </dgm:t>
    </dgm:pt>
    <dgm:pt modelId="{8FF49673-5E61-2B45-AE67-E3F9894E703D}">
      <dgm:prSet phldrT="[Text]" custT="1"/>
      <dgm:spPr/>
      <dgm:t>
        <a:bodyPr/>
        <a:lstStyle/>
        <a:p>
          <a:r>
            <a:rPr lang="en-GB" sz="4000" b="1" dirty="0"/>
            <a:t>ACx4</a:t>
          </a:r>
        </a:p>
      </dgm:t>
    </dgm:pt>
    <dgm:pt modelId="{0BB47F3B-4F93-674F-AC2C-FB576E0E56FB}" type="parTrans" cxnId="{37FBD776-E882-F242-8C34-73FA79374A0C}">
      <dgm:prSet/>
      <dgm:spPr/>
      <dgm:t>
        <a:bodyPr/>
        <a:lstStyle/>
        <a:p>
          <a:endParaRPr lang="en-GB"/>
        </a:p>
      </dgm:t>
    </dgm:pt>
    <dgm:pt modelId="{B2AD177B-A912-004C-8179-467831B1BA9E}" type="sibTrans" cxnId="{37FBD776-E882-F242-8C34-73FA79374A0C}">
      <dgm:prSet/>
      <dgm:spPr/>
      <dgm:t>
        <a:bodyPr/>
        <a:lstStyle/>
        <a:p>
          <a:endParaRPr lang="en-GB"/>
        </a:p>
      </dgm:t>
    </dgm:pt>
    <dgm:pt modelId="{1B0DE220-F774-8F47-8FFE-42515BFB89FE}">
      <dgm:prSet phldrT="[Text]" custT="1"/>
      <dgm:spPr/>
      <dgm:t>
        <a:bodyPr/>
        <a:lstStyle/>
        <a:p>
          <a:r>
            <a:rPr lang="en-GB" sz="4000" b="1" dirty="0" err="1"/>
            <a:t>Taxanes</a:t>
          </a:r>
          <a:endParaRPr lang="en-GB" sz="4000" b="1" dirty="0"/>
        </a:p>
      </dgm:t>
    </dgm:pt>
    <dgm:pt modelId="{4815585D-4FC4-4440-91C3-BE800B73322C}" type="parTrans" cxnId="{13F4DD41-A7D9-1B45-BB0B-AB682CF4D0A9}">
      <dgm:prSet/>
      <dgm:spPr/>
      <dgm:t>
        <a:bodyPr/>
        <a:lstStyle/>
        <a:p>
          <a:endParaRPr lang="en-GB"/>
        </a:p>
      </dgm:t>
    </dgm:pt>
    <dgm:pt modelId="{F35BF17C-703B-644A-9EB0-955F8F129DE4}" type="sibTrans" cxnId="{13F4DD41-A7D9-1B45-BB0B-AB682CF4D0A9}">
      <dgm:prSet/>
      <dgm:spPr/>
      <dgm:t>
        <a:bodyPr/>
        <a:lstStyle/>
        <a:p>
          <a:endParaRPr lang="en-GB"/>
        </a:p>
      </dgm:t>
    </dgm:pt>
    <dgm:pt modelId="{F335834F-81DB-214D-AE3E-5629C12D4DC4}">
      <dgm:prSet phldrT="[Text]" custT="1"/>
      <dgm:spPr/>
      <dgm:t>
        <a:bodyPr/>
        <a:lstStyle/>
        <a:p>
          <a:r>
            <a:rPr lang="en-GB" sz="4000" b="1" dirty="0"/>
            <a:t>FECx3-Tx3</a:t>
          </a:r>
        </a:p>
      </dgm:t>
    </dgm:pt>
    <dgm:pt modelId="{74A1406A-3ED8-2F49-97D0-405654B0A1E4}" type="parTrans" cxnId="{A3C9D583-F7ED-C54D-853F-B47D23AB0B50}">
      <dgm:prSet/>
      <dgm:spPr/>
      <dgm:t>
        <a:bodyPr/>
        <a:lstStyle/>
        <a:p>
          <a:endParaRPr lang="en-GB"/>
        </a:p>
      </dgm:t>
    </dgm:pt>
    <dgm:pt modelId="{9AACA005-7AAF-E040-AD5A-DFC743281F94}" type="sibTrans" cxnId="{A3C9D583-F7ED-C54D-853F-B47D23AB0B50}">
      <dgm:prSet/>
      <dgm:spPr/>
      <dgm:t>
        <a:bodyPr/>
        <a:lstStyle/>
        <a:p>
          <a:endParaRPr lang="en-GB"/>
        </a:p>
      </dgm:t>
    </dgm:pt>
    <dgm:pt modelId="{241BAFDD-D69B-E548-9F6B-C71C78DE8B8B}">
      <dgm:prSet phldrT="[Text]" custT="1"/>
      <dgm:spPr/>
      <dgm:t>
        <a:bodyPr/>
        <a:lstStyle/>
        <a:p>
          <a:r>
            <a:rPr lang="en-GB" sz="4000" b="1" dirty="0"/>
            <a:t>ACx4-Px12</a:t>
          </a:r>
        </a:p>
      </dgm:t>
    </dgm:pt>
    <dgm:pt modelId="{A2D06C34-4CA0-1045-A5BB-AA88B2C3DE1B}" type="parTrans" cxnId="{8A34EDE3-001A-6843-BE1C-49546B42B460}">
      <dgm:prSet/>
      <dgm:spPr/>
      <dgm:t>
        <a:bodyPr/>
        <a:lstStyle/>
        <a:p>
          <a:endParaRPr lang="en-GB"/>
        </a:p>
      </dgm:t>
    </dgm:pt>
    <dgm:pt modelId="{5BB14C78-E5CE-4647-8C81-CA5901F08FD5}" type="sibTrans" cxnId="{8A34EDE3-001A-6843-BE1C-49546B42B460}">
      <dgm:prSet/>
      <dgm:spPr/>
      <dgm:t>
        <a:bodyPr/>
        <a:lstStyle/>
        <a:p>
          <a:endParaRPr lang="en-GB"/>
        </a:p>
      </dgm:t>
    </dgm:pt>
    <dgm:pt modelId="{DC244B93-D144-E544-ACD7-19E25E2197FD}" type="pres">
      <dgm:prSet presAssocID="{747AE28D-EA5A-E44F-9F1E-A681C7CA9D48}" presName="Name0" presStyleCnt="0">
        <dgm:presLayoutVars>
          <dgm:dir/>
          <dgm:animLvl val="lvl"/>
          <dgm:resizeHandles val="exact"/>
        </dgm:presLayoutVars>
      </dgm:prSet>
      <dgm:spPr/>
    </dgm:pt>
    <dgm:pt modelId="{B878F0DE-B87F-E445-99F7-294885419FED}" type="pres">
      <dgm:prSet presAssocID="{8D597A13-B1A1-BE4F-89E4-EA9597CF9C11}" presName="vertFlow" presStyleCnt="0"/>
      <dgm:spPr/>
    </dgm:pt>
    <dgm:pt modelId="{88BA872C-3DDC-9648-BF60-07D4DD956283}" type="pres">
      <dgm:prSet presAssocID="{8D597A13-B1A1-BE4F-89E4-EA9597CF9C11}" presName="header" presStyleLbl="node1" presStyleIdx="0" presStyleCnt="2"/>
      <dgm:spPr/>
    </dgm:pt>
    <dgm:pt modelId="{1120FA8A-815B-EA48-B5AD-874B693593E3}" type="pres">
      <dgm:prSet presAssocID="{4A78B699-2EBD-1E4B-8E88-20307F534C87}" presName="parTrans" presStyleLbl="sibTrans2D1" presStyleIdx="0" presStyleCnt="4"/>
      <dgm:spPr/>
    </dgm:pt>
    <dgm:pt modelId="{8055672A-F9F5-C440-8E5A-53A57463457D}" type="pres">
      <dgm:prSet presAssocID="{038C9C20-BE8E-4446-806A-3662F0AB0CB7}" presName="child" presStyleLbl="alignAccFollowNode1" presStyleIdx="0" presStyleCnt="4">
        <dgm:presLayoutVars>
          <dgm:chMax val="0"/>
          <dgm:bulletEnabled val="1"/>
        </dgm:presLayoutVars>
      </dgm:prSet>
      <dgm:spPr/>
    </dgm:pt>
    <dgm:pt modelId="{EC5054CF-69F7-744D-B8E8-4E66648ADA94}" type="pres">
      <dgm:prSet presAssocID="{4B15C09D-48DA-0149-86FD-85B3800D2D05}" presName="sibTrans" presStyleLbl="sibTrans2D1" presStyleIdx="1" presStyleCnt="4"/>
      <dgm:spPr/>
    </dgm:pt>
    <dgm:pt modelId="{EE417F77-FC23-5C41-B572-C0978FAD42B0}" type="pres">
      <dgm:prSet presAssocID="{8FF49673-5E61-2B45-AE67-E3F9894E703D}" presName="child" presStyleLbl="alignAccFollowNode1" presStyleIdx="1" presStyleCnt="4">
        <dgm:presLayoutVars>
          <dgm:chMax val="0"/>
          <dgm:bulletEnabled val="1"/>
        </dgm:presLayoutVars>
      </dgm:prSet>
      <dgm:spPr/>
    </dgm:pt>
    <dgm:pt modelId="{E6715EB2-2C81-B94E-95BA-B9C96875F962}" type="pres">
      <dgm:prSet presAssocID="{8D597A13-B1A1-BE4F-89E4-EA9597CF9C11}" presName="hSp" presStyleCnt="0"/>
      <dgm:spPr/>
    </dgm:pt>
    <dgm:pt modelId="{C3C892BC-EF5C-9341-AD8C-E27728990FEF}" type="pres">
      <dgm:prSet presAssocID="{1B0DE220-F774-8F47-8FFE-42515BFB89FE}" presName="vertFlow" presStyleCnt="0"/>
      <dgm:spPr/>
    </dgm:pt>
    <dgm:pt modelId="{5581BB95-57B1-2942-84EA-072CDC51F3F3}" type="pres">
      <dgm:prSet presAssocID="{1B0DE220-F774-8F47-8FFE-42515BFB89FE}" presName="header" presStyleLbl="node1" presStyleIdx="1" presStyleCnt="2"/>
      <dgm:spPr/>
    </dgm:pt>
    <dgm:pt modelId="{0C6CB328-11CD-E344-B87D-B6B888033DD2}" type="pres">
      <dgm:prSet presAssocID="{74A1406A-3ED8-2F49-97D0-405654B0A1E4}" presName="parTrans" presStyleLbl="sibTrans2D1" presStyleIdx="2" presStyleCnt="4"/>
      <dgm:spPr/>
    </dgm:pt>
    <dgm:pt modelId="{76C40FF1-BE62-5F4B-8F68-5F90749A89D3}" type="pres">
      <dgm:prSet presAssocID="{F335834F-81DB-214D-AE3E-5629C12D4DC4}" presName="child" presStyleLbl="alignAccFollowNode1" presStyleIdx="2" presStyleCnt="4">
        <dgm:presLayoutVars>
          <dgm:chMax val="0"/>
          <dgm:bulletEnabled val="1"/>
        </dgm:presLayoutVars>
      </dgm:prSet>
      <dgm:spPr/>
    </dgm:pt>
    <dgm:pt modelId="{54AAB776-A95B-B545-BF77-F17A51CAE51F}" type="pres">
      <dgm:prSet presAssocID="{9AACA005-7AAF-E040-AD5A-DFC743281F94}" presName="sibTrans" presStyleLbl="sibTrans2D1" presStyleIdx="3" presStyleCnt="4"/>
      <dgm:spPr/>
    </dgm:pt>
    <dgm:pt modelId="{5F8B1692-D494-FA40-90E2-4F5011F3F88B}" type="pres">
      <dgm:prSet presAssocID="{241BAFDD-D69B-E548-9F6B-C71C78DE8B8B}" presName="child" presStyleLbl="alignAccFollowNode1" presStyleIdx="3" presStyleCnt="4">
        <dgm:presLayoutVars>
          <dgm:chMax val="0"/>
          <dgm:bulletEnabled val="1"/>
        </dgm:presLayoutVars>
      </dgm:prSet>
      <dgm:spPr/>
    </dgm:pt>
  </dgm:ptLst>
  <dgm:cxnLst>
    <dgm:cxn modelId="{38E4503A-B433-BA47-991A-D7D697507286}" type="presOf" srcId="{8FF49673-5E61-2B45-AE67-E3F9894E703D}" destId="{EE417F77-FC23-5C41-B572-C0978FAD42B0}" srcOrd="0" destOrd="0" presId="urn:microsoft.com/office/officeart/2005/8/layout/lProcess1"/>
    <dgm:cxn modelId="{F0AE293E-A138-F745-8AD0-24A60ECF0A73}" type="presOf" srcId="{1B0DE220-F774-8F47-8FFE-42515BFB89FE}" destId="{5581BB95-57B1-2942-84EA-072CDC51F3F3}" srcOrd="0" destOrd="0" presId="urn:microsoft.com/office/officeart/2005/8/layout/lProcess1"/>
    <dgm:cxn modelId="{13F4DD41-A7D9-1B45-BB0B-AB682CF4D0A9}" srcId="{747AE28D-EA5A-E44F-9F1E-A681C7CA9D48}" destId="{1B0DE220-F774-8F47-8FFE-42515BFB89FE}" srcOrd="1" destOrd="0" parTransId="{4815585D-4FC4-4440-91C3-BE800B73322C}" sibTransId="{F35BF17C-703B-644A-9EB0-955F8F129DE4}"/>
    <dgm:cxn modelId="{310BA668-ABF8-EE4E-8835-7645806DBC5A}" type="presOf" srcId="{8D597A13-B1A1-BE4F-89E4-EA9597CF9C11}" destId="{88BA872C-3DDC-9648-BF60-07D4DD956283}" srcOrd="0" destOrd="0" presId="urn:microsoft.com/office/officeart/2005/8/layout/lProcess1"/>
    <dgm:cxn modelId="{D462B14C-F351-4748-AC97-375916886DEB}" type="presOf" srcId="{038C9C20-BE8E-4446-806A-3662F0AB0CB7}" destId="{8055672A-F9F5-C440-8E5A-53A57463457D}" srcOrd="0" destOrd="0" presId="urn:microsoft.com/office/officeart/2005/8/layout/lProcess1"/>
    <dgm:cxn modelId="{18197253-BFF5-0846-8064-2A4AD9FB99DD}" type="presOf" srcId="{4A78B699-2EBD-1E4B-8E88-20307F534C87}" destId="{1120FA8A-815B-EA48-B5AD-874B693593E3}" srcOrd="0" destOrd="0" presId="urn:microsoft.com/office/officeart/2005/8/layout/lProcess1"/>
    <dgm:cxn modelId="{37FBD776-E882-F242-8C34-73FA79374A0C}" srcId="{8D597A13-B1A1-BE4F-89E4-EA9597CF9C11}" destId="{8FF49673-5E61-2B45-AE67-E3F9894E703D}" srcOrd="1" destOrd="0" parTransId="{0BB47F3B-4F93-674F-AC2C-FB576E0E56FB}" sibTransId="{B2AD177B-A912-004C-8179-467831B1BA9E}"/>
    <dgm:cxn modelId="{A3C9D583-F7ED-C54D-853F-B47D23AB0B50}" srcId="{1B0DE220-F774-8F47-8FFE-42515BFB89FE}" destId="{F335834F-81DB-214D-AE3E-5629C12D4DC4}" srcOrd="0" destOrd="0" parTransId="{74A1406A-3ED8-2F49-97D0-405654B0A1E4}" sibTransId="{9AACA005-7AAF-E040-AD5A-DFC743281F94}"/>
    <dgm:cxn modelId="{AF376198-5CAA-984A-B1B3-90E0AA1218E8}" type="presOf" srcId="{241BAFDD-D69B-E548-9F6B-C71C78DE8B8B}" destId="{5F8B1692-D494-FA40-90E2-4F5011F3F88B}" srcOrd="0" destOrd="0" presId="urn:microsoft.com/office/officeart/2005/8/layout/lProcess1"/>
    <dgm:cxn modelId="{632E0C9A-578A-C543-94DC-E95D9618FE11}" type="presOf" srcId="{74A1406A-3ED8-2F49-97D0-405654B0A1E4}" destId="{0C6CB328-11CD-E344-B87D-B6B888033DD2}" srcOrd="0" destOrd="0" presId="urn:microsoft.com/office/officeart/2005/8/layout/lProcess1"/>
    <dgm:cxn modelId="{01AF0CA1-D04B-8040-B69C-E081515531CF}" type="presOf" srcId="{F335834F-81DB-214D-AE3E-5629C12D4DC4}" destId="{76C40FF1-BE62-5F4B-8F68-5F90749A89D3}" srcOrd="0" destOrd="0" presId="urn:microsoft.com/office/officeart/2005/8/layout/lProcess1"/>
    <dgm:cxn modelId="{01B899B3-9FBB-A545-A894-D95302574043}" type="presOf" srcId="{747AE28D-EA5A-E44F-9F1E-A681C7CA9D48}" destId="{DC244B93-D144-E544-ACD7-19E25E2197FD}" srcOrd="0" destOrd="0" presId="urn:microsoft.com/office/officeart/2005/8/layout/lProcess1"/>
    <dgm:cxn modelId="{C2F6A1B9-6710-A34C-81F9-2C72A61D2035}" type="presOf" srcId="{4B15C09D-48DA-0149-86FD-85B3800D2D05}" destId="{EC5054CF-69F7-744D-B8E8-4E66648ADA94}" srcOrd="0" destOrd="0" presId="urn:microsoft.com/office/officeart/2005/8/layout/lProcess1"/>
    <dgm:cxn modelId="{E442B2D4-405D-5243-8C42-64163B13AFAB}" type="presOf" srcId="{9AACA005-7AAF-E040-AD5A-DFC743281F94}" destId="{54AAB776-A95B-B545-BF77-F17A51CAE51F}" srcOrd="0" destOrd="0" presId="urn:microsoft.com/office/officeart/2005/8/layout/lProcess1"/>
    <dgm:cxn modelId="{8A34EDE3-001A-6843-BE1C-49546B42B460}" srcId="{1B0DE220-F774-8F47-8FFE-42515BFB89FE}" destId="{241BAFDD-D69B-E548-9F6B-C71C78DE8B8B}" srcOrd="1" destOrd="0" parTransId="{A2D06C34-4CA0-1045-A5BB-AA88B2C3DE1B}" sibTransId="{5BB14C78-E5CE-4647-8C81-CA5901F08FD5}"/>
    <dgm:cxn modelId="{9360BFE8-9E35-5F4A-B7A6-68C7F216F3BB}" srcId="{747AE28D-EA5A-E44F-9F1E-A681C7CA9D48}" destId="{8D597A13-B1A1-BE4F-89E4-EA9597CF9C11}" srcOrd="0" destOrd="0" parTransId="{8B065F7E-FEC2-CA46-9639-33951C01A2F1}" sibTransId="{979F73B2-F1B3-1B44-8B21-25DD6460FAA8}"/>
    <dgm:cxn modelId="{760920ED-3A1D-6E4B-A779-E3C9AA03ED10}" srcId="{8D597A13-B1A1-BE4F-89E4-EA9597CF9C11}" destId="{038C9C20-BE8E-4446-806A-3662F0AB0CB7}" srcOrd="0" destOrd="0" parTransId="{4A78B699-2EBD-1E4B-8E88-20307F534C87}" sibTransId="{4B15C09D-48DA-0149-86FD-85B3800D2D05}"/>
    <dgm:cxn modelId="{038FECA6-0E97-1847-BA5F-4DE22F003E4E}" type="presParOf" srcId="{DC244B93-D144-E544-ACD7-19E25E2197FD}" destId="{B878F0DE-B87F-E445-99F7-294885419FED}" srcOrd="0" destOrd="0" presId="urn:microsoft.com/office/officeart/2005/8/layout/lProcess1"/>
    <dgm:cxn modelId="{A01FD862-4130-4040-87F8-221EE2B45EA8}" type="presParOf" srcId="{B878F0DE-B87F-E445-99F7-294885419FED}" destId="{88BA872C-3DDC-9648-BF60-07D4DD956283}" srcOrd="0" destOrd="0" presId="urn:microsoft.com/office/officeart/2005/8/layout/lProcess1"/>
    <dgm:cxn modelId="{1D9AD2E1-E126-5E45-AF70-44EA8F92CC06}" type="presParOf" srcId="{B878F0DE-B87F-E445-99F7-294885419FED}" destId="{1120FA8A-815B-EA48-B5AD-874B693593E3}" srcOrd="1" destOrd="0" presId="urn:microsoft.com/office/officeart/2005/8/layout/lProcess1"/>
    <dgm:cxn modelId="{A256710D-E9D4-734A-8ABB-7F688CB0C23B}" type="presParOf" srcId="{B878F0DE-B87F-E445-99F7-294885419FED}" destId="{8055672A-F9F5-C440-8E5A-53A57463457D}" srcOrd="2" destOrd="0" presId="urn:microsoft.com/office/officeart/2005/8/layout/lProcess1"/>
    <dgm:cxn modelId="{A841AF3F-F115-2A47-8BDE-E509A8E4C574}" type="presParOf" srcId="{B878F0DE-B87F-E445-99F7-294885419FED}" destId="{EC5054CF-69F7-744D-B8E8-4E66648ADA94}" srcOrd="3" destOrd="0" presId="urn:microsoft.com/office/officeart/2005/8/layout/lProcess1"/>
    <dgm:cxn modelId="{C7113520-74CF-604A-AC91-F4D8C301F56F}" type="presParOf" srcId="{B878F0DE-B87F-E445-99F7-294885419FED}" destId="{EE417F77-FC23-5C41-B572-C0978FAD42B0}" srcOrd="4" destOrd="0" presId="urn:microsoft.com/office/officeart/2005/8/layout/lProcess1"/>
    <dgm:cxn modelId="{D8966FFE-E74A-1940-8EC6-7917F2CFA276}" type="presParOf" srcId="{DC244B93-D144-E544-ACD7-19E25E2197FD}" destId="{E6715EB2-2C81-B94E-95BA-B9C96875F962}" srcOrd="1" destOrd="0" presId="urn:microsoft.com/office/officeart/2005/8/layout/lProcess1"/>
    <dgm:cxn modelId="{B2C8FB78-A511-4A49-B650-3ADD72604B8E}" type="presParOf" srcId="{DC244B93-D144-E544-ACD7-19E25E2197FD}" destId="{C3C892BC-EF5C-9341-AD8C-E27728990FEF}" srcOrd="2" destOrd="0" presId="urn:microsoft.com/office/officeart/2005/8/layout/lProcess1"/>
    <dgm:cxn modelId="{EFC9F30F-FE81-3B47-8C90-457B23040691}" type="presParOf" srcId="{C3C892BC-EF5C-9341-AD8C-E27728990FEF}" destId="{5581BB95-57B1-2942-84EA-072CDC51F3F3}" srcOrd="0" destOrd="0" presId="urn:microsoft.com/office/officeart/2005/8/layout/lProcess1"/>
    <dgm:cxn modelId="{D277ACBC-3088-8E43-ABC3-997804231AFB}" type="presParOf" srcId="{C3C892BC-EF5C-9341-AD8C-E27728990FEF}" destId="{0C6CB328-11CD-E344-B87D-B6B888033DD2}" srcOrd="1" destOrd="0" presId="urn:microsoft.com/office/officeart/2005/8/layout/lProcess1"/>
    <dgm:cxn modelId="{94DA8DE7-6D87-D443-AD2D-B1891D194DE0}" type="presParOf" srcId="{C3C892BC-EF5C-9341-AD8C-E27728990FEF}" destId="{76C40FF1-BE62-5F4B-8F68-5F90749A89D3}" srcOrd="2" destOrd="0" presId="urn:microsoft.com/office/officeart/2005/8/layout/lProcess1"/>
    <dgm:cxn modelId="{E3D0C51A-E1EE-8447-9068-941F43DA0ECF}" type="presParOf" srcId="{C3C892BC-EF5C-9341-AD8C-E27728990FEF}" destId="{54AAB776-A95B-B545-BF77-F17A51CAE51F}" srcOrd="3" destOrd="0" presId="urn:microsoft.com/office/officeart/2005/8/layout/lProcess1"/>
    <dgm:cxn modelId="{BBD1891B-84D2-9F4E-A060-B98020292354}" type="presParOf" srcId="{C3C892BC-EF5C-9341-AD8C-E27728990FEF}" destId="{5F8B1692-D494-FA40-90E2-4F5011F3F88B}" srcOrd="4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59E51EB-E8B5-A848-A70B-FD9DA69F548B}" type="doc">
      <dgm:prSet loTypeId="urn:microsoft.com/office/officeart/2005/8/layout/hProcess9" loCatId="" qsTypeId="urn:microsoft.com/office/officeart/2005/8/quickstyle/simple1" qsCatId="simple" csTypeId="urn:microsoft.com/office/officeart/2005/8/colors/accent1_2" csCatId="accent1" phldr="1"/>
      <dgm:spPr/>
    </dgm:pt>
    <dgm:pt modelId="{A45FA61C-8010-4A41-9D12-6387CB267C71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GB" sz="2400" b="1" dirty="0"/>
            <a:t>Single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GB" sz="2400" b="1" dirty="0"/>
            <a:t>or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GB" sz="2400" b="1" dirty="0"/>
            <a:t>Dual Blockade?  </a:t>
          </a:r>
        </a:p>
      </dgm:t>
    </dgm:pt>
    <dgm:pt modelId="{6E0790AE-57F4-CF4F-B4A5-94CDD23267D0}" type="parTrans" cxnId="{B91F0EDA-931A-1F48-9096-B966FF3CA240}">
      <dgm:prSet/>
      <dgm:spPr/>
      <dgm:t>
        <a:bodyPr/>
        <a:lstStyle/>
        <a:p>
          <a:endParaRPr lang="en-GB"/>
        </a:p>
      </dgm:t>
    </dgm:pt>
    <dgm:pt modelId="{A43C5208-51CF-EE47-B77D-31860B1B200A}" type="sibTrans" cxnId="{B91F0EDA-931A-1F48-9096-B966FF3CA240}">
      <dgm:prSet/>
      <dgm:spPr/>
      <dgm:t>
        <a:bodyPr/>
        <a:lstStyle/>
        <a:p>
          <a:endParaRPr lang="en-GB"/>
        </a:p>
      </dgm:t>
    </dgm:pt>
    <dgm:pt modelId="{5965803D-A7DB-8149-B77E-30A6E9FBAB10}">
      <dgm:prSet phldrT="[Text]" custT="1"/>
      <dgm:spPr/>
      <dgm:t>
        <a:bodyPr/>
        <a:lstStyle/>
        <a:p>
          <a:r>
            <a:rPr lang="en-GB" sz="2400" b="1" dirty="0"/>
            <a:t>De-Escalated Regime? </a:t>
          </a:r>
        </a:p>
      </dgm:t>
    </dgm:pt>
    <dgm:pt modelId="{D2D78B39-008B-B549-B979-683533E3C4AE}" type="parTrans" cxnId="{3AB70C19-4498-0341-BFF2-87AADC37E1DB}">
      <dgm:prSet/>
      <dgm:spPr/>
      <dgm:t>
        <a:bodyPr/>
        <a:lstStyle/>
        <a:p>
          <a:endParaRPr lang="en-GB"/>
        </a:p>
      </dgm:t>
    </dgm:pt>
    <dgm:pt modelId="{D0550F00-FB57-9547-9808-16F8433C8227}" type="sibTrans" cxnId="{3AB70C19-4498-0341-BFF2-87AADC37E1DB}">
      <dgm:prSet/>
      <dgm:spPr/>
      <dgm:t>
        <a:bodyPr/>
        <a:lstStyle/>
        <a:p>
          <a:endParaRPr lang="en-GB"/>
        </a:p>
      </dgm:t>
    </dgm:pt>
    <dgm:pt modelId="{E5DD6B60-0A63-964D-8E1D-ACFD53B62823}">
      <dgm:prSet phldrT="[Text]" custT="1"/>
      <dgm:spPr/>
      <dgm:t>
        <a:bodyPr/>
        <a:lstStyle/>
        <a:p>
          <a:r>
            <a:rPr lang="en-GB" sz="2400" b="1" dirty="0"/>
            <a:t>Preferred Anti-HER2 Agent Following Neoadjuvant Therapy </a:t>
          </a:r>
        </a:p>
      </dgm:t>
    </dgm:pt>
    <dgm:pt modelId="{AFA0D14F-5EB2-4544-A1AE-7E8B2D98E29B}" type="parTrans" cxnId="{AF30668B-77D0-4144-9DDD-9934870ACBC5}">
      <dgm:prSet/>
      <dgm:spPr/>
      <dgm:t>
        <a:bodyPr/>
        <a:lstStyle/>
        <a:p>
          <a:endParaRPr lang="en-GB"/>
        </a:p>
      </dgm:t>
    </dgm:pt>
    <dgm:pt modelId="{96B3BA35-A8B9-8C4F-89CA-2DA641360962}" type="sibTrans" cxnId="{AF30668B-77D0-4144-9DDD-9934870ACBC5}">
      <dgm:prSet/>
      <dgm:spPr/>
      <dgm:t>
        <a:bodyPr/>
        <a:lstStyle/>
        <a:p>
          <a:endParaRPr lang="en-GB"/>
        </a:p>
      </dgm:t>
    </dgm:pt>
    <dgm:pt modelId="{16216EFD-ADB9-B84D-94B4-DE3DACED5D04}" type="pres">
      <dgm:prSet presAssocID="{959E51EB-E8B5-A848-A70B-FD9DA69F548B}" presName="CompostProcess" presStyleCnt="0">
        <dgm:presLayoutVars>
          <dgm:dir/>
          <dgm:resizeHandles val="exact"/>
        </dgm:presLayoutVars>
      </dgm:prSet>
      <dgm:spPr/>
    </dgm:pt>
    <dgm:pt modelId="{6DA7F65A-B888-5841-962F-8BB20F20A892}" type="pres">
      <dgm:prSet presAssocID="{959E51EB-E8B5-A848-A70B-FD9DA69F548B}" presName="arrow" presStyleLbl="bgShp" presStyleIdx="0" presStyleCnt="1"/>
      <dgm:spPr/>
    </dgm:pt>
    <dgm:pt modelId="{239C8DA0-FD48-9444-A5FA-03835CAF7402}" type="pres">
      <dgm:prSet presAssocID="{959E51EB-E8B5-A848-A70B-FD9DA69F548B}" presName="linearProcess" presStyleCnt="0"/>
      <dgm:spPr/>
    </dgm:pt>
    <dgm:pt modelId="{48281033-1D0C-0F46-829C-5455AAE2A4B2}" type="pres">
      <dgm:prSet presAssocID="{A45FA61C-8010-4A41-9D12-6387CB267C71}" presName="textNode" presStyleLbl="node1" presStyleIdx="0" presStyleCnt="3">
        <dgm:presLayoutVars>
          <dgm:bulletEnabled val="1"/>
        </dgm:presLayoutVars>
      </dgm:prSet>
      <dgm:spPr/>
    </dgm:pt>
    <dgm:pt modelId="{237D8F4C-11A6-A14F-B7BC-6AD9AEBFF739}" type="pres">
      <dgm:prSet presAssocID="{A43C5208-51CF-EE47-B77D-31860B1B200A}" presName="sibTrans" presStyleCnt="0"/>
      <dgm:spPr/>
    </dgm:pt>
    <dgm:pt modelId="{7906C8F4-B057-544C-B3E6-4CBABC3DEAF6}" type="pres">
      <dgm:prSet presAssocID="{5965803D-A7DB-8149-B77E-30A6E9FBAB10}" presName="textNode" presStyleLbl="node1" presStyleIdx="1" presStyleCnt="3">
        <dgm:presLayoutVars>
          <dgm:bulletEnabled val="1"/>
        </dgm:presLayoutVars>
      </dgm:prSet>
      <dgm:spPr/>
    </dgm:pt>
    <dgm:pt modelId="{1DF42F20-1F38-3840-90CE-87A29E741DB1}" type="pres">
      <dgm:prSet presAssocID="{D0550F00-FB57-9547-9808-16F8433C8227}" presName="sibTrans" presStyleCnt="0"/>
      <dgm:spPr/>
    </dgm:pt>
    <dgm:pt modelId="{54DF5EBE-8FBE-5643-8BC7-D48D9A0D66FF}" type="pres">
      <dgm:prSet presAssocID="{E5DD6B60-0A63-964D-8E1D-ACFD53B62823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3AB70C19-4498-0341-BFF2-87AADC37E1DB}" srcId="{959E51EB-E8B5-A848-A70B-FD9DA69F548B}" destId="{5965803D-A7DB-8149-B77E-30A6E9FBAB10}" srcOrd="1" destOrd="0" parTransId="{D2D78B39-008B-B549-B979-683533E3C4AE}" sibTransId="{D0550F00-FB57-9547-9808-16F8433C8227}"/>
    <dgm:cxn modelId="{B3B6CF65-E906-3049-A3AF-6ED0E70185F7}" type="presOf" srcId="{E5DD6B60-0A63-964D-8E1D-ACFD53B62823}" destId="{54DF5EBE-8FBE-5643-8BC7-D48D9A0D66FF}" srcOrd="0" destOrd="0" presId="urn:microsoft.com/office/officeart/2005/8/layout/hProcess9"/>
    <dgm:cxn modelId="{FAD1C357-5859-9841-A0BA-78998DE6A542}" type="presOf" srcId="{5965803D-A7DB-8149-B77E-30A6E9FBAB10}" destId="{7906C8F4-B057-544C-B3E6-4CBABC3DEAF6}" srcOrd="0" destOrd="0" presId="urn:microsoft.com/office/officeart/2005/8/layout/hProcess9"/>
    <dgm:cxn modelId="{AF30668B-77D0-4144-9DDD-9934870ACBC5}" srcId="{959E51EB-E8B5-A848-A70B-FD9DA69F548B}" destId="{E5DD6B60-0A63-964D-8E1D-ACFD53B62823}" srcOrd="2" destOrd="0" parTransId="{AFA0D14F-5EB2-4544-A1AE-7E8B2D98E29B}" sibTransId="{96B3BA35-A8B9-8C4F-89CA-2DA641360962}"/>
    <dgm:cxn modelId="{E24CCBAA-138F-8941-B407-1C16A5F28EA9}" type="presOf" srcId="{959E51EB-E8B5-A848-A70B-FD9DA69F548B}" destId="{16216EFD-ADB9-B84D-94B4-DE3DACED5D04}" srcOrd="0" destOrd="0" presId="urn:microsoft.com/office/officeart/2005/8/layout/hProcess9"/>
    <dgm:cxn modelId="{C704E7B9-C17E-644F-B0E7-F0DA88248323}" type="presOf" srcId="{A45FA61C-8010-4A41-9D12-6387CB267C71}" destId="{48281033-1D0C-0F46-829C-5455AAE2A4B2}" srcOrd="0" destOrd="0" presId="urn:microsoft.com/office/officeart/2005/8/layout/hProcess9"/>
    <dgm:cxn modelId="{B91F0EDA-931A-1F48-9096-B966FF3CA240}" srcId="{959E51EB-E8B5-A848-A70B-FD9DA69F548B}" destId="{A45FA61C-8010-4A41-9D12-6387CB267C71}" srcOrd="0" destOrd="0" parTransId="{6E0790AE-57F4-CF4F-B4A5-94CDD23267D0}" sibTransId="{A43C5208-51CF-EE47-B77D-31860B1B200A}"/>
    <dgm:cxn modelId="{5851AAAB-B791-C24A-88B0-6BD0CB1953CB}" type="presParOf" srcId="{16216EFD-ADB9-B84D-94B4-DE3DACED5D04}" destId="{6DA7F65A-B888-5841-962F-8BB20F20A892}" srcOrd="0" destOrd="0" presId="urn:microsoft.com/office/officeart/2005/8/layout/hProcess9"/>
    <dgm:cxn modelId="{8381B885-0847-DA42-A6BA-3E5D55E60B31}" type="presParOf" srcId="{16216EFD-ADB9-B84D-94B4-DE3DACED5D04}" destId="{239C8DA0-FD48-9444-A5FA-03835CAF7402}" srcOrd="1" destOrd="0" presId="urn:microsoft.com/office/officeart/2005/8/layout/hProcess9"/>
    <dgm:cxn modelId="{E3F0AA33-4345-544B-AC9C-C59F9AE8F7E8}" type="presParOf" srcId="{239C8DA0-FD48-9444-A5FA-03835CAF7402}" destId="{48281033-1D0C-0F46-829C-5455AAE2A4B2}" srcOrd="0" destOrd="0" presId="urn:microsoft.com/office/officeart/2005/8/layout/hProcess9"/>
    <dgm:cxn modelId="{3675BF82-DA81-EE4B-9E33-72765A1F3134}" type="presParOf" srcId="{239C8DA0-FD48-9444-A5FA-03835CAF7402}" destId="{237D8F4C-11A6-A14F-B7BC-6AD9AEBFF739}" srcOrd="1" destOrd="0" presId="urn:microsoft.com/office/officeart/2005/8/layout/hProcess9"/>
    <dgm:cxn modelId="{9F65917D-7F2A-D544-A87D-44F2DD3B7CCD}" type="presParOf" srcId="{239C8DA0-FD48-9444-A5FA-03835CAF7402}" destId="{7906C8F4-B057-544C-B3E6-4CBABC3DEAF6}" srcOrd="2" destOrd="0" presId="urn:microsoft.com/office/officeart/2005/8/layout/hProcess9"/>
    <dgm:cxn modelId="{2FB91F58-DACB-FA45-81DF-06A1733F4A8D}" type="presParOf" srcId="{239C8DA0-FD48-9444-A5FA-03835CAF7402}" destId="{1DF42F20-1F38-3840-90CE-87A29E741DB1}" srcOrd="3" destOrd="0" presId="urn:microsoft.com/office/officeart/2005/8/layout/hProcess9"/>
    <dgm:cxn modelId="{54581891-5B53-F14F-87A5-F5CA0AB42FA6}" type="presParOf" srcId="{239C8DA0-FD48-9444-A5FA-03835CAF7402}" destId="{54DF5EBE-8FBE-5643-8BC7-D48D9A0D66FF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DF5E10-9144-1E48-A043-9C10C28DA103}">
      <dsp:nvSpPr>
        <dsp:cNvPr id="0" name=""/>
        <dsp:cNvSpPr/>
      </dsp:nvSpPr>
      <dsp:spPr>
        <a:xfrm>
          <a:off x="-62899" y="0"/>
          <a:ext cx="7914392" cy="976847"/>
        </a:xfrm>
        <a:prstGeom prst="roundRect">
          <a:avLst>
            <a:gd name="adj" fmla="val 10000"/>
          </a:avLst>
        </a:prstGeom>
        <a:solidFill>
          <a:schemeClr val="accent5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000" b="1" kern="1200" dirty="0">
            <a:solidFill>
              <a:schemeClr val="tx1"/>
            </a:solidFill>
          </a:endParaRP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b="1" kern="1200" dirty="0">
              <a:solidFill>
                <a:schemeClr val="tx1"/>
              </a:solidFill>
            </a:rPr>
            <a:t>Surgery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600" kern="1200" dirty="0"/>
        </a:p>
      </dsp:txBody>
      <dsp:txXfrm>
        <a:off x="-34288" y="28611"/>
        <a:ext cx="6777753" cy="919625"/>
      </dsp:txXfrm>
    </dsp:sp>
    <dsp:sp modelId="{88B86D60-CE5C-4B4E-AB39-86BA07D580DE}">
      <dsp:nvSpPr>
        <dsp:cNvPr id="0" name=""/>
        <dsp:cNvSpPr/>
      </dsp:nvSpPr>
      <dsp:spPr>
        <a:xfrm>
          <a:off x="599930" y="1154456"/>
          <a:ext cx="7914392" cy="976847"/>
        </a:xfrm>
        <a:prstGeom prst="roundRect">
          <a:avLst>
            <a:gd name="adj" fmla="val 10000"/>
          </a:avLst>
        </a:prstGeom>
        <a:solidFill>
          <a:schemeClr val="accent5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000" b="1" kern="1200" dirty="0">
            <a:solidFill>
              <a:schemeClr val="tx1"/>
            </a:solidFill>
          </a:endParaRP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b="1" kern="1200" dirty="0">
              <a:solidFill>
                <a:schemeClr val="tx1"/>
              </a:solidFill>
            </a:rPr>
            <a:t>Adjuvant Radiotherapy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600" kern="1200" dirty="0"/>
        </a:p>
      </dsp:txBody>
      <dsp:txXfrm>
        <a:off x="628541" y="1183067"/>
        <a:ext cx="6559388" cy="919625"/>
      </dsp:txXfrm>
    </dsp:sp>
    <dsp:sp modelId="{E08C2664-7F8B-2146-B40D-EA44117A5E2A}">
      <dsp:nvSpPr>
        <dsp:cNvPr id="0" name=""/>
        <dsp:cNvSpPr/>
      </dsp:nvSpPr>
      <dsp:spPr>
        <a:xfrm>
          <a:off x="1252868" y="2308912"/>
          <a:ext cx="7914392" cy="976847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b="1" kern="1200" dirty="0">
              <a:solidFill>
                <a:schemeClr val="bg1"/>
              </a:solidFill>
            </a:rPr>
            <a:t>Adjuvant Chemotherapy </a:t>
          </a:r>
        </a:p>
      </dsp:txBody>
      <dsp:txXfrm>
        <a:off x="1281479" y="2337523"/>
        <a:ext cx="6569281" cy="919625"/>
      </dsp:txXfrm>
    </dsp:sp>
    <dsp:sp modelId="{FB7AA8B6-801B-8C48-83DE-2AADE1EDDC89}">
      <dsp:nvSpPr>
        <dsp:cNvPr id="0" name=""/>
        <dsp:cNvSpPr/>
      </dsp:nvSpPr>
      <dsp:spPr>
        <a:xfrm>
          <a:off x="1789899" y="3463369"/>
          <a:ext cx="8165990" cy="9768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b="1" kern="1200" dirty="0">
              <a:solidFill>
                <a:schemeClr val="bg1"/>
              </a:solidFill>
            </a:rPr>
            <a:t>Adjuvant Hormonal Therapy ± Ovarian Function Suppression </a:t>
          </a:r>
        </a:p>
      </dsp:txBody>
      <dsp:txXfrm>
        <a:off x="1818510" y="3491980"/>
        <a:ext cx="6769730" cy="919625"/>
      </dsp:txXfrm>
    </dsp:sp>
    <dsp:sp modelId="{96A784B9-D307-C040-B235-668D07ABD465}">
      <dsp:nvSpPr>
        <dsp:cNvPr id="0" name=""/>
        <dsp:cNvSpPr/>
      </dsp:nvSpPr>
      <dsp:spPr>
        <a:xfrm>
          <a:off x="7216541" y="748176"/>
          <a:ext cx="634951" cy="63495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800" kern="1200"/>
        </a:p>
      </dsp:txBody>
      <dsp:txXfrm>
        <a:off x="7359405" y="748176"/>
        <a:ext cx="349223" cy="477801"/>
      </dsp:txXfrm>
    </dsp:sp>
    <dsp:sp modelId="{E94F1B48-2945-404B-9B6A-995B3CBF2D8D}">
      <dsp:nvSpPr>
        <dsp:cNvPr id="0" name=""/>
        <dsp:cNvSpPr/>
      </dsp:nvSpPr>
      <dsp:spPr>
        <a:xfrm>
          <a:off x="7879371" y="1902632"/>
          <a:ext cx="634951" cy="63495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800" kern="1200"/>
        </a:p>
      </dsp:txBody>
      <dsp:txXfrm>
        <a:off x="8022235" y="1902632"/>
        <a:ext cx="349223" cy="477801"/>
      </dsp:txXfrm>
    </dsp:sp>
    <dsp:sp modelId="{124C7D31-D4E4-0F46-96C0-A6956D6656C0}">
      <dsp:nvSpPr>
        <dsp:cNvPr id="0" name=""/>
        <dsp:cNvSpPr/>
      </dsp:nvSpPr>
      <dsp:spPr>
        <a:xfrm>
          <a:off x="8532309" y="3057089"/>
          <a:ext cx="634951" cy="63495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800" kern="1200"/>
        </a:p>
      </dsp:txBody>
      <dsp:txXfrm>
        <a:off x="8675173" y="3057089"/>
        <a:ext cx="349223" cy="47780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DF5E10-9144-1E48-A043-9C10C28DA103}">
      <dsp:nvSpPr>
        <dsp:cNvPr id="0" name=""/>
        <dsp:cNvSpPr/>
      </dsp:nvSpPr>
      <dsp:spPr>
        <a:xfrm>
          <a:off x="0" y="0"/>
          <a:ext cx="7914392" cy="849529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000" b="1" kern="1200" dirty="0">
            <a:solidFill>
              <a:schemeClr val="tx1"/>
            </a:solidFill>
          </a:endParaRP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b="1" kern="1200" dirty="0">
              <a:solidFill>
                <a:schemeClr val="tx1"/>
              </a:solidFill>
            </a:rPr>
            <a:t>Palliative Chemotherapy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600" kern="1200" dirty="0"/>
        </a:p>
      </dsp:txBody>
      <dsp:txXfrm>
        <a:off x="24882" y="24882"/>
        <a:ext cx="6925898" cy="799765"/>
      </dsp:txXfrm>
    </dsp:sp>
    <dsp:sp modelId="{88B86D60-CE5C-4B4E-AB39-86BA07D580DE}">
      <dsp:nvSpPr>
        <dsp:cNvPr id="0" name=""/>
        <dsp:cNvSpPr/>
      </dsp:nvSpPr>
      <dsp:spPr>
        <a:xfrm>
          <a:off x="481749" y="1003989"/>
          <a:ext cx="8276554" cy="849529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000" b="1" kern="1200" dirty="0">
            <a:solidFill>
              <a:schemeClr val="tx1"/>
            </a:solidFill>
          </a:endParaRP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>
              <a:solidFill>
                <a:schemeClr val="tx1"/>
              </a:solidFill>
            </a:rPr>
            <a:t>Hormonal Therapy ± Novel Targeted Therapy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600" kern="1200" dirty="0"/>
        </a:p>
      </dsp:txBody>
      <dsp:txXfrm>
        <a:off x="506631" y="1028871"/>
        <a:ext cx="6956166" cy="799765"/>
      </dsp:txXfrm>
    </dsp:sp>
    <dsp:sp modelId="{E08C2664-7F8B-2146-B40D-EA44117A5E2A}">
      <dsp:nvSpPr>
        <dsp:cNvPr id="0" name=""/>
        <dsp:cNvSpPr/>
      </dsp:nvSpPr>
      <dsp:spPr>
        <a:xfrm>
          <a:off x="1315767" y="2007978"/>
          <a:ext cx="7914392" cy="849529"/>
        </a:xfrm>
        <a:prstGeom prst="roundRect">
          <a:avLst>
            <a:gd name="adj" fmla="val 10000"/>
          </a:avLst>
        </a:prstGeom>
        <a:solidFill>
          <a:schemeClr val="accent4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b="1" kern="1200" dirty="0">
              <a:solidFill>
                <a:schemeClr val="bg1"/>
              </a:solidFill>
            </a:rPr>
            <a:t>Palliative Radiotherapy</a:t>
          </a:r>
        </a:p>
      </dsp:txBody>
      <dsp:txXfrm>
        <a:off x="1340649" y="2032860"/>
        <a:ext cx="6659496" cy="799765"/>
      </dsp:txXfrm>
    </dsp:sp>
    <dsp:sp modelId="{FB7AA8B6-801B-8C48-83DE-2AADE1EDDC89}">
      <dsp:nvSpPr>
        <dsp:cNvPr id="0" name=""/>
        <dsp:cNvSpPr/>
      </dsp:nvSpPr>
      <dsp:spPr>
        <a:xfrm>
          <a:off x="1978598" y="3011967"/>
          <a:ext cx="7914392" cy="849529"/>
        </a:xfrm>
        <a:prstGeom prst="roundRect">
          <a:avLst>
            <a:gd name="adj" fmla="val 10000"/>
          </a:avLst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b="1" kern="1200" dirty="0">
              <a:solidFill>
                <a:schemeClr val="bg1"/>
              </a:solidFill>
            </a:rPr>
            <a:t>Palliative Care </a:t>
          </a:r>
        </a:p>
      </dsp:txBody>
      <dsp:txXfrm>
        <a:off x="2003480" y="3036849"/>
        <a:ext cx="6649603" cy="799765"/>
      </dsp:txXfrm>
    </dsp:sp>
    <dsp:sp modelId="{96A784B9-D307-C040-B235-668D07ABD465}">
      <dsp:nvSpPr>
        <dsp:cNvPr id="0" name=""/>
        <dsp:cNvSpPr/>
      </dsp:nvSpPr>
      <dsp:spPr>
        <a:xfrm>
          <a:off x="7362197" y="650662"/>
          <a:ext cx="552194" cy="55219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500" kern="1200"/>
        </a:p>
      </dsp:txBody>
      <dsp:txXfrm>
        <a:off x="7486441" y="650662"/>
        <a:ext cx="303706" cy="415526"/>
      </dsp:txXfrm>
    </dsp:sp>
    <dsp:sp modelId="{E94F1B48-2945-404B-9B6A-995B3CBF2D8D}">
      <dsp:nvSpPr>
        <dsp:cNvPr id="0" name=""/>
        <dsp:cNvSpPr/>
      </dsp:nvSpPr>
      <dsp:spPr>
        <a:xfrm>
          <a:off x="8025028" y="1654651"/>
          <a:ext cx="552194" cy="55219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500" kern="1200"/>
        </a:p>
      </dsp:txBody>
      <dsp:txXfrm>
        <a:off x="8149272" y="1654651"/>
        <a:ext cx="303706" cy="415526"/>
      </dsp:txXfrm>
    </dsp:sp>
    <dsp:sp modelId="{124C7D31-D4E4-0F46-96C0-A6956D6656C0}">
      <dsp:nvSpPr>
        <dsp:cNvPr id="0" name=""/>
        <dsp:cNvSpPr/>
      </dsp:nvSpPr>
      <dsp:spPr>
        <a:xfrm>
          <a:off x="8677965" y="2658640"/>
          <a:ext cx="552194" cy="55219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500" kern="1200"/>
        </a:p>
      </dsp:txBody>
      <dsp:txXfrm>
        <a:off x="8802209" y="2658640"/>
        <a:ext cx="303706" cy="4155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B1EA15-FDFF-164F-BB8C-FC0F999D6783}">
      <dsp:nvSpPr>
        <dsp:cNvPr id="0" name=""/>
        <dsp:cNvSpPr/>
      </dsp:nvSpPr>
      <dsp:spPr>
        <a:xfrm>
          <a:off x="2934" y="826489"/>
          <a:ext cx="2429273" cy="27648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91440" numCol="1" spcCol="1270" anchor="t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/>
            <a:t>NEOADJUVANT</a:t>
          </a:r>
          <a:r>
            <a:rPr lang="en-GB" sz="2400" kern="1200" dirty="0"/>
            <a:t> </a:t>
          </a:r>
        </a:p>
      </dsp:txBody>
      <dsp:txXfrm>
        <a:off x="2934" y="826489"/>
        <a:ext cx="2429273" cy="836066"/>
      </dsp:txXfrm>
    </dsp:sp>
    <dsp:sp modelId="{44E8FACE-B5C1-0945-9F82-9DEC4F5299A8}">
      <dsp:nvSpPr>
        <dsp:cNvPr id="0" name=""/>
        <dsp:cNvSpPr/>
      </dsp:nvSpPr>
      <dsp:spPr>
        <a:xfrm>
          <a:off x="600594" y="1505256"/>
          <a:ext cx="2090165" cy="3686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To </a:t>
          </a:r>
          <a:r>
            <a:rPr lang="en-GB" sz="2400" b="1" kern="1200" dirty="0"/>
            <a:t>downstage </a:t>
          </a:r>
          <a:r>
            <a:rPr lang="en-GB" sz="2400" kern="1200" dirty="0"/>
            <a:t>disease prior to definitive treatment </a:t>
          </a:r>
        </a:p>
      </dsp:txBody>
      <dsp:txXfrm>
        <a:off x="661813" y="1566475"/>
        <a:ext cx="1967727" cy="3563962"/>
      </dsp:txXfrm>
    </dsp:sp>
    <dsp:sp modelId="{A3FB19E5-F30E-C445-9567-F20677BF6CFA}">
      <dsp:nvSpPr>
        <dsp:cNvPr id="0" name=""/>
        <dsp:cNvSpPr/>
      </dsp:nvSpPr>
      <dsp:spPr>
        <a:xfrm>
          <a:off x="2706681" y="984327"/>
          <a:ext cx="581882" cy="5203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200" kern="1200"/>
        </a:p>
      </dsp:txBody>
      <dsp:txXfrm>
        <a:off x="2706681" y="1088405"/>
        <a:ext cx="425765" cy="312234"/>
      </dsp:txXfrm>
    </dsp:sp>
    <dsp:sp modelId="{B3533665-D5A1-6041-9F55-843D60934B2C}">
      <dsp:nvSpPr>
        <dsp:cNvPr id="0" name=""/>
        <dsp:cNvSpPr/>
      </dsp:nvSpPr>
      <dsp:spPr>
        <a:xfrm>
          <a:off x="3530099" y="826489"/>
          <a:ext cx="2090165" cy="27648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91440" numCol="1" spcCol="1270" anchor="t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/>
            <a:t>ADJUVANT </a:t>
          </a:r>
        </a:p>
      </dsp:txBody>
      <dsp:txXfrm>
        <a:off x="3530099" y="826489"/>
        <a:ext cx="2090165" cy="836066"/>
      </dsp:txXfrm>
    </dsp:sp>
    <dsp:sp modelId="{28E5612E-7017-4342-B8F1-67F7C1CC0C67}">
      <dsp:nvSpPr>
        <dsp:cNvPr id="0" name=""/>
        <dsp:cNvSpPr/>
      </dsp:nvSpPr>
      <dsp:spPr>
        <a:xfrm>
          <a:off x="3869112" y="1505256"/>
          <a:ext cx="2268351" cy="3686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Given following definitive treatment to eradicate </a:t>
          </a:r>
          <a:r>
            <a:rPr lang="en-GB" sz="2400" b="1" kern="1200" dirty="0"/>
            <a:t>micro-metastasis</a:t>
          </a:r>
          <a:r>
            <a:rPr lang="en-GB" sz="2400" kern="1200" dirty="0"/>
            <a:t> </a:t>
          </a:r>
        </a:p>
      </dsp:txBody>
      <dsp:txXfrm>
        <a:off x="3935550" y="1571694"/>
        <a:ext cx="2135475" cy="3553524"/>
      </dsp:txXfrm>
    </dsp:sp>
    <dsp:sp modelId="{5E1BD43F-9321-3943-9073-57E447803C74}">
      <dsp:nvSpPr>
        <dsp:cNvPr id="0" name=""/>
        <dsp:cNvSpPr/>
      </dsp:nvSpPr>
      <dsp:spPr>
        <a:xfrm>
          <a:off x="5959399" y="984327"/>
          <a:ext cx="718965" cy="5203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200" kern="1200"/>
        </a:p>
      </dsp:txBody>
      <dsp:txXfrm>
        <a:off x="5959399" y="1088405"/>
        <a:ext cx="562848" cy="312234"/>
      </dsp:txXfrm>
    </dsp:sp>
    <dsp:sp modelId="{518E5955-6E43-8F4F-8116-2E2D4A889224}">
      <dsp:nvSpPr>
        <dsp:cNvPr id="0" name=""/>
        <dsp:cNvSpPr/>
      </dsp:nvSpPr>
      <dsp:spPr>
        <a:xfrm>
          <a:off x="6976804" y="826489"/>
          <a:ext cx="2090165" cy="27648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91440" numCol="1" spcCol="1270" anchor="t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/>
            <a:t>PALLIATIVE </a:t>
          </a:r>
        </a:p>
      </dsp:txBody>
      <dsp:txXfrm>
        <a:off x="6976804" y="826489"/>
        <a:ext cx="2090165" cy="836066"/>
      </dsp:txXfrm>
    </dsp:sp>
    <dsp:sp modelId="{0E02D63E-3963-8946-8F21-D676181A8B42}">
      <dsp:nvSpPr>
        <dsp:cNvPr id="0" name=""/>
        <dsp:cNvSpPr/>
      </dsp:nvSpPr>
      <dsp:spPr>
        <a:xfrm>
          <a:off x="7404910" y="1505256"/>
          <a:ext cx="2090165" cy="3686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Given in  advanced disease to </a:t>
          </a:r>
          <a:r>
            <a:rPr lang="en-GB" sz="2400" b="1" kern="1200" dirty="0"/>
            <a:t>control symptoms 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Not for curative intent </a:t>
          </a:r>
        </a:p>
      </dsp:txBody>
      <dsp:txXfrm>
        <a:off x="7466129" y="1566475"/>
        <a:ext cx="1967727" cy="356396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42BF21-3362-7045-8263-8D34216E0F88}">
      <dsp:nvSpPr>
        <dsp:cNvPr id="0" name=""/>
        <dsp:cNvSpPr/>
      </dsp:nvSpPr>
      <dsp:spPr>
        <a:xfrm>
          <a:off x="3403060" y="0"/>
          <a:ext cx="1698372" cy="94354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/>
            <a:t>Patient Factors </a:t>
          </a:r>
        </a:p>
      </dsp:txBody>
      <dsp:txXfrm>
        <a:off x="3430695" y="27635"/>
        <a:ext cx="1643102" cy="888270"/>
      </dsp:txXfrm>
    </dsp:sp>
    <dsp:sp modelId="{3B8F77AE-E9E5-FA45-B448-FDAE1B588D84}">
      <dsp:nvSpPr>
        <dsp:cNvPr id="0" name=""/>
        <dsp:cNvSpPr/>
      </dsp:nvSpPr>
      <dsp:spPr>
        <a:xfrm>
          <a:off x="5856265" y="0"/>
          <a:ext cx="1698372" cy="94354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/>
            <a:t>Tumour Factors </a:t>
          </a:r>
        </a:p>
      </dsp:txBody>
      <dsp:txXfrm>
        <a:off x="5883900" y="27635"/>
        <a:ext cx="1643102" cy="888270"/>
      </dsp:txXfrm>
    </dsp:sp>
    <dsp:sp modelId="{29CF0718-BF8A-F64A-B485-20E4D758F4A5}">
      <dsp:nvSpPr>
        <dsp:cNvPr id="0" name=""/>
        <dsp:cNvSpPr/>
      </dsp:nvSpPr>
      <dsp:spPr>
        <a:xfrm>
          <a:off x="5125021" y="4010046"/>
          <a:ext cx="707655" cy="707655"/>
        </a:xfrm>
        <a:prstGeom prst="triangl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52E339-1F42-8B40-AD11-448BCE385CD1}">
      <dsp:nvSpPr>
        <dsp:cNvPr id="0" name=""/>
        <dsp:cNvSpPr/>
      </dsp:nvSpPr>
      <dsp:spPr>
        <a:xfrm>
          <a:off x="3355883" y="3713775"/>
          <a:ext cx="4245931" cy="28683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E08AD6-B546-FC49-A846-03EE15AA7B8D}">
      <dsp:nvSpPr>
        <dsp:cNvPr id="0" name=""/>
        <dsp:cNvSpPr/>
      </dsp:nvSpPr>
      <dsp:spPr>
        <a:xfrm>
          <a:off x="5856265" y="2887233"/>
          <a:ext cx="1698372" cy="79257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Molecular Subtypes </a:t>
          </a:r>
        </a:p>
      </dsp:txBody>
      <dsp:txXfrm>
        <a:off x="5894955" y="2925923"/>
        <a:ext cx="1620992" cy="715193"/>
      </dsp:txXfrm>
    </dsp:sp>
    <dsp:sp modelId="{8424D52C-9815-1D4D-8616-953D7D03E336}">
      <dsp:nvSpPr>
        <dsp:cNvPr id="0" name=""/>
        <dsp:cNvSpPr/>
      </dsp:nvSpPr>
      <dsp:spPr>
        <a:xfrm>
          <a:off x="5856265" y="2038047"/>
          <a:ext cx="1698372" cy="79257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Visceral Crisis</a:t>
          </a:r>
        </a:p>
      </dsp:txBody>
      <dsp:txXfrm>
        <a:off x="5894955" y="2076737"/>
        <a:ext cx="1620992" cy="715193"/>
      </dsp:txXfrm>
    </dsp:sp>
    <dsp:sp modelId="{08BAE9A6-B8AA-D244-BA97-BE3680F5A424}">
      <dsp:nvSpPr>
        <dsp:cNvPr id="0" name=""/>
        <dsp:cNvSpPr/>
      </dsp:nvSpPr>
      <dsp:spPr>
        <a:xfrm>
          <a:off x="5856265" y="1188860"/>
          <a:ext cx="1698372" cy="79257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Stage at Diagnosis</a:t>
          </a:r>
        </a:p>
      </dsp:txBody>
      <dsp:txXfrm>
        <a:off x="5894955" y="1227550"/>
        <a:ext cx="1620992" cy="715193"/>
      </dsp:txXfrm>
    </dsp:sp>
    <dsp:sp modelId="{1B71158B-DA06-C94D-8A2A-54EAB2314357}">
      <dsp:nvSpPr>
        <dsp:cNvPr id="0" name=""/>
        <dsp:cNvSpPr/>
      </dsp:nvSpPr>
      <dsp:spPr>
        <a:xfrm>
          <a:off x="3403060" y="2887233"/>
          <a:ext cx="1698372" cy="79257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Preference  </a:t>
          </a:r>
        </a:p>
      </dsp:txBody>
      <dsp:txXfrm>
        <a:off x="3441750" y="2925923"/>
        <a:ext cx="1620992" cy="715193"/>
      </dsp:txXfrm>
    </dsp:sp>
    <dsp:sp modelId="{65357E22-0152-624F-AEDF-861EA9124422}">
      <dsp:nvSpPr>
        <dsp:cNvPr id="0" name=""/>
        <dsp:cNvSpPr/>
      </dsp:nvSpPr>
      <dsp:spPr>
        <a:xfrm>
          <a:off x="3403060" y="2038047"/>
          <a:ext cx="1698372" cy="79257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Co-morbidities</a:t>
          </a:r>
        </a:p>
      </dsp:txBody>
      <dsp:txXfrm>
        <a:off x="3441750" y="2076737"/>
        <a:ext cx="1620992" cy="715193"/>
      </dsp:txXfrm>
    </dsp:sp>
    <dsp:sp modelId="{AAF5706D-AC5C-1844-93ED-4855CB5F12A3}">
      <dsp:nvSpPr>
        <dsp:cNvPr id="0" name=""/>
        <dsp:cNvSpPr/>
      </dsp:nvSpPr>
      <dsp:spPr>
        <a:xfrm>
          <a:off x="3403060" y="1188860"/>
          <a:ext cx="1698372" cy="79257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Performance Status  </a:t>
          </a:r>
        </a:p>
      </dsp:txBody>
      <dsp:txXfrm>
        <a:off x="3441750" y="1227550"/>
        <a:ext cx="1620992" cy="71519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536CCF-2FAD-E044-8E5B-E175354CEDCF}">
      <dsp:nvSpPr>
        <dsp:cNvPr id="0" name=""/>
        <dsp:cNvSpPr/>
      </dsp:nvSpPr>
      <dsp:spPr>
        <a:xfrm>
          <a:off x="4207266" y="2206"/>
          <a:ext cx="6303198" cy="1498569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lumMod val="40000"/>
            <a:lumOff val="60000"/>
            <a:alpha val="9000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en-GB" sz="2400" kern="1200" dirty="0"/>
            <a:t>Preferred modality</a:t>
          </a:r>
        </a:p>
        <a:p>
          <a:pPr marL="228600" lvl="1" indent="-228600" algn="l" defTabSz="10668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en-GB" sz="2400" kern="1200" dirty="0"/>
            <a:t>Allows rapid shrinkage of tumour </a:t>
          </a:r>
        </a:p>
        <a:p>
          <a:pPr marL="228600" lvl="1" indent="-228600" algn="l" defTabSz="10668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en-GB" sz="2400" kern="1200" dirty="0"/>
            <a:t>Careful patients selection is important  </a:t>
          </a:r>
        </a:p>
      </dsp:txBody>
      <dsp:txXfrm>
        <a:off x="4207266" y="189527"/>
        <a:ext cx="5741235" cy="1123927"/>
      </dsp:txXfrm>
    </dsp:sp>
    <dsp:sp modelId="{9C85B449-1776-CA4B-AEAE-F30D9708A292}">
      <dsp:nvSpPr>
        <dsp:cNvPr id="0" name=""/>
        <dsp:cNvSpPr/>
      </dsp:nvSpPr>
      <dsp:spPr>
        <a:xfrm>
          <a:off x="5134" y="416181"/>
          <a:ext cx="4202132" cy="670617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2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3975" dist="41275" dir="14700000" algn="t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b="1" kern="1200" dirty="0"/>
            <a:t>Chemotherapy </a:t>
          </a:r>
        </a:p>
      </dsp:txBody>
      <dsp:txXfrm>
        <a:off x="37871" y="448918"/>
        <a:ext cx="4136658" cy="605143"/>
      </dsp:txXfrm>
    </dsp:sp>
    <dsp:sp modelId="{FA2AD1C3-6098-BD40-BDB1-B861AAF6B339}">
      <dsp:nvSpPr>
        <dsp:cNvPr id="0" name=""/>
        <dsp:cNvSpPr/>
      </dsp:nvSpPr>
      <dsp:spPr>
        <a:xfrm>
          <a:off x="4207266" y="1567837"/>
          <a:ext cx="6303198" cy="1584904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lumMod val="60000"/>
            <a:lumOff val="40000"/>
            <a:alpha val="9000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en-GB" sz="2400" kern="1200" dirty="0"/>
            <a:t>Should be considered in all HER2-amplified disease unless contraindicated </a:t>
          </a:r>
        </a:p>
        <a:p>
          <a:pPr marL="228600" lvl="1" indent="-228600" algn="l" defTabSz="10668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en-GB" sz="2400" kern="1200" dirty="0"/>
            <a:t>Improves survival outcome </a:t>
          </a:r>
        </a:p>
      </dsp:txBody>
      <dsp:txXfrm>
        <a:off x="4207266" y="1765950"/>
        <a:ext cx="5708859" cy="1188678"/>
      </dsp:txXfrm>
    </dsp:sp>
    <dsp:sp modelId="{6B4FA8DA-6A93-9D46-A693-58BBF11189F2}">
      <dsp:nvSpPr>
        <dsp:cNvPr id="0" name=""/>
        <dsp:cNvSpPr/>
      </dsp:nvSpPr>
      <dsp:spPr>
        <a:xfrm>
          <a:off x="5134" y="1738311"/>
          <a:ext cx="4202132" cy="124395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2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3975" dist="41275" dir="14700000" algn="t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marL="0" lvl="0" indent="0" algn="ctr" defTabSz="1600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3600" b="1" kern="1200" dirty="0"/>
            <a:t>Chemotherapy ±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b="1" kern="1200" dirty="0"/>
            <a:t>Anti-Her Blockade </a:t>
          </a:r>
        </a:p>
      </dsp:txBody>
      <dsp:txXfrm>
        <a:off x="65859" y="1799036"/>
        <a:ext cx="4080682" cy="1122505"/>
      </dsp:txXfrm>
    </dsp:sp>
    <dsp:sp modelId="{1994368B-7EB8-FD4A-9CFB-F8EE17D40820}">
      <dsp:nvSpPr>
        <dsp:cNvPr id="0" name=""/>
        <dsp:cNvSpPr/>
      </dsp:nvSpPr>
      <dsp:spPr>
        <a:xfrm>
          <a:off x="4207266" y="3219803"/>
          <a:ext cx="6303198" cy="1580176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lumMod val="75000"/>
            <a:alpha val="9000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en-GB" sz="2400" kern="1200" dirty="0"/>
            <a:t>Can be considered in patients not suitable for chemotherapy </a:t>
          </a:r>
        </a:p>
        <a:p>
          <a:pPr marL="228600" lvl="1" indent="-228600" algn="l" defTabSz="10668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en-GB" sz="2400" kern="1200" dirty="0"/>
            <a:t>Slower clinical response </a:t>
          </a:r>
        </a:p>
      </dsp:txBody>
      <dsp:txXfrm>
        <a:off x="4207266" y="3417325"/>
        <a:ext cx="5710632" cy="1185132"/>
      </dsp:txXfrm>
    </dsp:sp>
    <dsp:sp modelId="{D497A8A9-52B5-ED4F-912F-4DA2C8DA0DD5}">
      <dsp:nvSpPr>
        <dsp:cNvPr id="0" name=""/>
        <dsp:cNvSpPr/>
      </dsp:nvSpPr>
      <dsp:spPr>
        <a:xfrm>
          <a:off x="5134" y="3674583"/>
          <a:ext cx="4202132" cy="670617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2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3975" dist="41275" dir="14700000" algn="t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b="1" kern="1200" dirty="0"/>
            <a:t>Hormonal Therapy </a:t>
          </a:r>
        </a:p>
      </dsp:txBody>
      <dsp:txXfrm>
        <a:off x="37871" y="3707320"/>
        <a:ext cx="4136658" cy="60514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915183-3B90-4644-89A3-419A41EEBF71}">
      <dsp:nvSpPr>
        <dsp:cNvPr id="0" name=""/>
        <dsp:cNvSpPr/>
      </dsp:nvSpPr>
      <dsp:spPr>
        <a:xfrm>
          <a:off x="0" y="4305"/>
          <a:ext cx="3435452" cy="123845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/>
            <a:t>Chemotherapy ± Anti-HER2 Blockade </a:t>
          </a:r>
        </a:p>
      </dsp:txBody>
      <dsp:txXfrm>
        <a:off x="0" y="4305"/>
        <a:ext cx="3435452" cy="1238458"/>
      </dsp:txXfrm>
    </dsp:sp>
    <dsp:sp modelId="{156EEC41-1D0A-7342-85F4-7436EBA3C5AC}">
      <dsp:nvSpPr>
        <dsp:cNvPr id="0" name=""/>
        <dsp:cNvSpPr/>
      </dsp:nvSpPr>
      <dsp:spPr>
        <a:xfrm>
          <a:off x="0" y="1242860"/>
          <a:ext cx="3440189" cy="314751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Improved DFS &amp; OS outcomes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2400" kern="1200" dirty="0"/>
        </a:p>
      </dsp:txBody>
      <dsp:txXfrm>
        <a:off x="0" y="1242860"/>
        <a:ext cx="3440189" cy="3147511"/>
      </dsp:txXfrm>
    </dsp:sp>
    <dsp:sp modelId="{5591556B-E306-5040-8B7D-50E8EDADE49F}">
      <dsp:nvSpPr>
        <dsp:cNvPr id="0" name=""/>
        <dsp:cNvSpPr/>
      </dsp:nvSpPr>
      <dsp:spPr>
        <a:xfrm>
          <a:off x="3780257" y="0"/>
          <a:ext cx="3096145" cy="10088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/>
            <a:t>Hormonal Therapy </a:t>
          </a:r>
        </a:p>
      </dsp:txBody>
      <dsp:txXfrm>
        <a:off x="3780257" y="0"/>
        <a:ext cx="3096145" cy="1008820"/>
      </dsp:txXfrm>
    </dsp:sp>
    <dsp:sp modelId="{2C2626E5-09DE-6C42-BBC2-BD701A750CA7}">
      <dsp:nvSpPr>
        <dsp:cNvPr id="0" name=""/>
        <dsp:cNvSpPr/>
      </dsp:nvSpPr>
      <dsp:spPr>
        <a:xfrm>
          <a:off x="3770999" y="979260"/>
          <a:ext cx="3096145" cy="346587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In all patients with hormone-receptor positive breast cancer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Upfront following surgery or after completion of adjuvant  chemotherapy  </a:t>
          </a:r>
        </a:p>
      </dsp:txBody>
      <dsp:txXfrm>
        <a:off x="3770999" y="979260"/>
        <a:ext cx="3096145" cy="3465877"/>
      </dsp:txXfrm>
    </dsp:sp>
    <dsp:sp modelId="{E8BB80DE-96DA-4147-A1B0-C2AA916F5FCE}">
      <dsp:nvSpPr>
        <dsp:cNvPr id="0" name=""/>
        <dsp:cNvSpPr/>
      </dsp:nvSpPr>
      <dsp:spPr>
        <a:xfrm>
          <a:off x="7254504" y="0"/>
          <a:ext cx="3096145" cy="10088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/>
            <a:t>Radiotherapy </a:t>
          </a:r>
        </a:p>
      </dsp:txBody>
      <dsp:txXfrm>
        <a:off x="7254504" y="0"/>
        <a:ext cx="3096145" cy="1008820"/>
      </dsp:txXfrm>
    </dsp:sp>
    <dsp:sp modelId="{2BF2B1D3-CC09-A142-AD48-82F4E746326A}">
      <dsp:nvSpPr>
        <dsp:cNvPr id="0" name=""/>
        <dsp:cNvSpPr/>
      </dsp:nvSpPr>
      <dsp:spPr>
        <a:xfrm>
          <a:off x="7254504" y="839792"/>
          <a:ext cx="3096145" cy="363280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Following breast conserving surgery (BCS) 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In node-positive breast cancer either following BCS or mastectomy </a:t>
          </a:r>
        </a:p>
      </dsp:txBody>
      <dsp:txXfrm>
        <a:off x="7254504" y="839792"/>
        <a:ext cx="3096145" cy="363280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BA872C-3DDC-9648-BF60-07D4DD956283}">
      <dsp:nvSpPr>
        <dsp:cNvPr id="0" name=""/>
        <dsp:cNvSpPr/>
      </dsp:nvSpPr>
      <dsp:spPr>
        <a:xfrm>
          <a:off x="489756" y="1843"/>
          <a:ext cx="4292958" cy="10732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b="1" kern="1200" dirty="0"/>
            <a:t>Anthracycline</a:t>
          </a:r>
        </a:p>
      </dsp:txBody>
      <dsp:txXfrm>
        <a:off x="521190" y="33277"/>
        <a:ext cx="4230090" cy="1010371"/>
      </dsp:txXfrm>
    </dsp:sp>
    <dsp:sp modelId="{1120FA8A-815B-EA48-B5AD-874B693593E3}">
      <dsp:nvSpPr>
        <dsp:cNvPr id="0" name=""/>
        <dsp:cNvSpPr/>
      </dsp:nvSpPr>
      <dsp:spPr>
        <a:xfrm rot="5400000">
          <a:off x="2542327" y="1168991"/>
          <a:ext cx="187816" cy="187816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55672A-F9F5-C440-8E5A-53A57463457D}">
      <dsp:nvSpPr>
        <dsp:cNvPr id="0" name=""/>
        <dsp:cNvSpPr/>
      </dsp:nvSpPr>
      <dsp:spPr>
        <a:xfrm>
          <a:off x="489756" y="1450717"/>
          <a:ext cx="4292958" cy="107323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b="1" kern="1200" dirty="0"/>
            <a:t>FECx6</a:t>
          </a:r>
        </a:p>
      </dsp:txBody>
      <dsp:txXfrm>
        <a:off x="521190" y="1482151"/>
        <a:ext cx="4230090" cy="1010371"/>
      </dsp:txXfrm>
    </dsp:sp>
    <dsp:sp modelId="{EC5054CF-69F7-744D-B8E8-4E66648ADA94}">
      <dsp:nvSpPr>
        <dsp:cNvPr id="0" name=""/>
        <dsp:cNvSpPr/>
      </dsp:nvSpPr>
      <dsp:spPr>
        <a:xfrm rot="5400000">
          <a:off x="2542327" y="2617865"/>
          <a:ext cx="187816" cy="187816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417F77-FC23-5C41-B572-C0978FAD42B0}">
      <dsp:nvSpPr>
        <dsp:cNvPr id="0" name=""/>
        <dsp:cNvSpPr/>
      </dsp:nvSpPr>
      <dsp:spPr>
        <a:xfrm>
          <a:off x="489756" y="2899590"/>
          <a:ext cx="4292958" cy="107323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b="1" kern="1200" dirty="0"/>
            <a:t>ACx4</a:t>
          </a:r>
        </a:p>
      </dsp:txBody>
      <dsp:txXfrm>
        <a:off x="521190" y="2931024"/>
        <a:ext cx="4230090" cy="1010371"/>
      </dsp:txXfrm>
    </dsp:sp>
    <dsp:sp modelId="{5581BB95-57B1-2942-84EA-072CDC51F3F3}">
      <dsp:nvSpPr>
        <dsp:cNvPr id="0" name=""/>
        <dsp:cNvSpPr/>
      </dsp:nvSpPr>
      <dsp:spPr>
        <a:xfrm>
          <a:off x="5383729" y="1843"/>
          <a:ext cx="4292958" cy="10732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b="1" kern="1200" dirty="0" err="1"/>
            <a:t>Taxanes</a:t>
          </a:r>
          <a:endParaRPr lang="en-GB" sz="4000" b="1" kern="1200" dirty="0"/>
        </a:p>
      </dsp:txBody>
      <dsp:txXfrm>
        <a:off x="5415163" y="33277"/>
        <a:ext cx="4230090" cy="1010371"/>
      </dsp:txXfrm>
    </dsp:sp>
    <dsp:sp modelId="{0C6CB328-11CD-E344-B87D-B6B888033DD2}">
      <dsp:nvSpPr>
        <dsp:cNvPr id="0" name=""/>
        <dsp:cNvSpPr/>
      </dsp:nvSpPr>
      <dsp:spPr>
        <a:xfrm rot="5400000">
          <a:off x="7436300" y="1168991"/>
          <a:ext cx="187816" cy="187816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C40FF1-BE62-5F4B-8F68-5F90749A89D3}">
      <dsp:nvSpPr>
        <dsp:cNvPr id="0" name=""/>
        <dsp:cNvSpPr/>
      </dsp:nvSpPr>
      <dsp:spPr>
        <a:xfrm>
          <a:off x="5383729" y="1450717"/>
          <a:ext cx="4292958" cy="107323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b="1" kern="1200" dirty="0"/>
            <a:t>FECx3-Tx3</a:t>
          </a:r>
        </a:p>
      </dsp:txBody>
      <dsp:txXfrm>
        <a:off x="5415163" y="1482151"/>
        <a:ext cx="4230090" cy="1010371"/>
      </dsp:txXfrm>
    </dsp:sp>
    <dsp:sp modelId="{54AAB776-A95B-B545-BF77-F17A51CAE51F}">
      <dsp:nvSpPr>
        <dsp:cNvPr id="0" name=""/>
        <dsp:cNvSpPr/>
      </dsp:nvSpPr>
      <dsp:spPr>
        <a:xfrm rot="5400000">
          <a:off x="7436300" y="2617865"/>
          <a:ext cx="187816" cy="187816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8B1692-D494-FA40-90E2-4F5011F3F88B}">
      <dsp:nvSpPr>
        <dsp:cNvPr id="0" name=""/>
        <dsp:cNvSpPr/>
      </dsp:nvSpPr>
      <dsp:spPr>
        <a:xfrm>
          <a:off x="5383729" y="2899590"/>
          <a:ext cx="4292958" cy="107323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b="1" kern="1200" dirty="0"/>
            <a:t>ACx4-Px12</a:t>
          </a:r>
        </a:p>
      </dsp:txBody>
      <dsp:txXfrm>
        <a:off x="5415163" y="2931024"/>
        <a:ext cx="4230090" cy="101037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A7F65A-B888-5841-962F-8BB20F20A892}">
      <dsp:nvSpPr>
        <dsp:cNvPr id="0" name=""/>
        <dsp:cNvSpPr/>
      </dsp:nvSpPr>
      <dsp:spPr>
        <a:xfrm>
          <a:off x="586978" y="0"/>
          <a:ext cx="6652418" cy="4537076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281033-1D0C-0F46-829C-5455AAE2A4B2}">
      <dsp:nvSpPr>
        <dsp:cNvPr id="0" name=""/>
        <dsp:cNvSpPr/>
      </dsp:nvSpPr>
      <dsp:spPr>
        <a:xfrm>
          <a:off x="429" y="1361122"/>
          <a:ext cx="2401890" cy="18148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2400" b="1" kern="1200" dirty="0"/>
            <a:t>Single </a:t>
          </a:r>
        </a:p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2400" b="1" kern="1200" dirty="0"/>
            <a:t>or </a:t>
          </a:r>
        </a:p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2400" b="1" kern="1200" dirty="0"/>
            <a:t>Dual Blockade?  </a:t>
          </a:r>
        </a:p>
      </dsp:txBody>
      <dsp:txXfrm>
        <a:off x="89022" y="1449715"/>
        <a:ext cx="2224704" cy="1637644"/>
      </dsp:txXfrm>
    </dsp:sp>
    <dsp:sp modelId="{7906C8F4-B057-544C-B3E6-4CBABC3DEAF6}">
      <dsp:nvSpPr>
        <dsp:cNvPr id="0" name=""/>
        <dsp:cNvSpPr/>
      </dsp:nvSpPr>
      <dsp:spPr>
        <a:xfrm>
          <a:off x="2712242" y="1361122"/>
          <a:ext cx="2401890" cy="18148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/>
            <a:t>De-Escalated Regime? </a:t>
          </a:r>
        </a:p>
      </dsp:txBody>
      <dsp:txXfrm>
        <a:off x="2800835" y="1449715"/>
        <a:ext cx="2224704" cy="1637644"/>
      </dsp:txXfrm>
    </dsp:sp>
    <dsp:sp modelId="{54DF5EBE-8FBE-5643-8BC7-D48D9A0D66FF}">
      <dsp:nvSpPr>
        <dsp:cNvPr id="0" name=""/>
        <dsp:cNvSpPr/>
      </dsp:nvSpPr>
      <dsp:spPr>
        <a:xfrm>
          <a:off x="5424054" y="1361122"/>
          <a:ext cx="2401890" cy="18148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/>
            <a:t>Preferred Anti-HER2 Agent Following Neoadjuvant Therapy </a:t>
          </a:r>
        </a:p>
      </dsp:txBody>
      <dsp:txXfrm>
        <a:off x="5512647" y="1449715"/>
        <a:ext cx="2224704" cy="16376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658A34-83F4-4B2E-BC5A-DE51EE8822F9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E58C-C1A6-4C4C-90C2-B7F5B0504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6050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E1917-0BAF-4687-978A-82FFF05559C3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0E1E9A-E921-4174-A0FC-51868D7AC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86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705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62100" y="1825625"/>
            <a:ext cx="9791700" cy="43513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885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62100" y="365125"/>
            <a:ext cx="70104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830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888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793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1658" y="1709738"/>
            <a:ext cx="10105791" cy="286226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1658" y="4589463"/>
            <a:ext cx="10105791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686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69700" y="1825625"/>
            <a:ext cx="47548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5325" y="1825625"/>
            <a:ext cx="47548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4100" y="274638"/>
            <a:ext cx="902335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100" y="1489075"/>
            <a:ext cx="4754880" cy="64135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62100" y="2193925"/>
            <a:ext cx="47548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98920" y="1489075"/>
            <a:ext cx="4754880" cy="64135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98920" y="2193925"/>
            <a:ext cx="47548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66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58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14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8905" y="987425"/>
            <a:ext cx="567648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71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359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4100" y="365125"/>
            <a:ext cx="9029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100" y="1825625"/>
            <a:ext cx="9791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62100" y="6356350"/>
            <a:ext cx="2552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B7BAC7-FE87-40F6-AA24-4F4685D1B0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36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81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pos="1464" userDrawn="1">
          <p15:clr>
            <a:srgbClr val="F26B43"/>
          </p15:clr>
        </p15:guide>
        <p15:guide id="3" pos="7152" userDrawn="1">
          <p15:clr>
            <a:srgbClr val="F26B43"/>
          </p15:clr>
        </p15:guide>
        <p15:guide id="4" pos="984" userDrawn="1">
          <p15:clr>
            <a:srgbClr val="F26B43"/>
          </p15:clr>
        </p15:guide>
        <p15:guide id="5" orient="horz" pos="38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F4FC672-C471-4DE1-8A49-42307BFF67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535" y="360665"/>
            <a:ext cx="3513600" cy="5923908"/>
          </a:xfrm>
          <a:prstGeom prst="rect">
            <a:avLst/>
          </a:prstGeom>
          <a:effectLst>
            <a:reflection endPos="0" dist="50800" dir="5400000" sy="-100000" algn="bl" rotWithShape="0"/>
            <a:softEdge rad="0"/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10599" y="827426"/>
            <a:ext cx="8021053" cy="3596027"/>
          </a:xfrm>
        </p:spPr>
        <p:txBody>
          <a:bodyPr anchor="ctr">
            <a:noAutofit/>
          </a:bodyPr>
          <a:lstStyle/>
          <a:p>
            <a: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  <a:t>TRAINING OF CORE TRAINERS </a:t>
            </a:r>
            <a:b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  <a:t>CLINICAL PRACTICE GUIDELINES </a:t>
            </a:r>
            <a:b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  <a:t>MANAGEMENT OF </a:t>
            </a:r>
            <a:b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  <a:t>BREAST CANCER </a:t>
            </a:r>
            <a:b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  <a:t>(THIRD EDITION)</a:t>
            </a:r>
            <a:endParaRPr lang="en-MY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23012" y="4638669"/>
            <a:ext cx="8021053" cy="1655762"/>
          </a:xfrm>
        </p:spPr>
        <p:txBody>
          <a:bodyPr>
            <a:normAutofit lnSpcReduction="10000"/>
          </a:bodyPr>
          <a:lstStyle/>
          <a:p>
            <a:r>
              <a:rPr lang="en-US" sz="4000" b="1" dirty="0">
                <a:solidFill>
                  <a:srgbClr val="CC0066"/>
                </a:solidFill>
                <a:latin typeface="+mj-lt"/>
              </a:rPr>
              <a:t>SYSTEMIC (I) TREATMENT FOR</a:t>
            </a:r>
            <a:br>
              <a:rPr lang="en-US" sz="4000" b="1" dirty="0">
                <a:solidFill>
                  <a:srgbClr val="CC0066"/>
                </a:solidFill>
                <a:latin typeface="+mj-lt"/>
              </a:rPr>
            </a:br>
            <a:r>
              <a:rPr lang="en-US" sz="4000" b="1" dirty="0">
                <a:solidFill>
                  <a:srgbClr val="CC0066"/>
                </a:solidFill>
                <a:latin typeface="+mj-lt"/>
              </a:rPr>
              <a:t>NEOADJUVANT &amp; ADJUVANT SETTING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CC7622-5109-4FEF-95A2-C0A046F9A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07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9AE88F9-779D-4D87-BD3C-8E309660BE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B1A68CC-6093-C64B-B543-1AC1713CF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Treatment options in 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b="1" dirty="0">
                <a:solidFill>
                  <a:srgbClr val="C00000"/>
                </a:solidFill>
              </a:rPr>
              <a:t>neoadjuvant setting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A8590D-0190-E748-A57B-6741345F80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 </a:t>
            </a:r>
          </a:p>
          <a:p>
            <a:endParaRPr lang="en-US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679118A0-EBBE-BB4D-9A29-61F31E9FA4F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33073294"/>
              </p:ext>
            </p:extLst>
          </p:nvPr>
        </p:nvGraphicFramePr>
        <p:xfrm>
          <a:off x="990600" y="1690688"/>
          <a:ext cx="10515600" cy="48021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B781FA-F8EA-4F0D-BDDA-B656BC3D7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10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D59E5B2-6CA8-45E5-AF0D-993C4738EFEC}"/>
              </a:ext>
            </a:extLst>
          </p:cNvPr>
          <p:cNvSpPr/>
          <p:nvPr/>
        </p:nvSpPr>
        <p:spPr>
          <a:xfrm>
            <a:off x="4807539" y="6368176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276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B0DD408-FC17-43AF-A05F-EC40FA71AA2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59A08F-4E0E-E049-851C-A6D1E4C48C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0502" y="1825624"/>
            <a:ext cx="4599296" cy="466725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Should be considered in patients with HER2-amplified disease regardless of </a:t>
            </a:r>
            <a:r>
              <a:rPr lang="en-US" dirty="0" err="1"/>
              <a:t>tumour</a:t>
            </a:r>
            <a:r>
              <a:rPr lang="en-US" dirty="0"/>
              <a:t> size </a:t>
            </a:r>
          </a:p>
          <a:p>
            <a:r>
              <a:rPr lang="en-US" dirty="0"/>
              <a:t>Single or dual blockade depending on risk factors</a:t>
            </a:r>
          </a:p>
          <a:p>
            <a:r>
              <a:rPr lang="en-US" dirty="0"/>
              <a:t>Dual blockade can be considered in high-risk disease:</a:t>
            </a:r>
          </a:p>
          <a:p>
            <a:pPr marL="534988" lvl="1" indent="-266700">
              <a:buFont typeface="Wingdings" panose="05000000000000000000" pitchFamily="2" charset="2"/>
              <a:buChar char="§"/>
            </a:pPr>
            <a:r>
              <a:rPr lang="en-US" dirty="0"/>
              <a:t>Clinically node positive disease</a:t>
            </a:r>
          </a:p>
          <a:p>
            <a:pPr marL="534988" lvl="1" indent="-266700">
              <a:buFont typeface="Wingdings" panose="05000000000000000000" pitchFamily="2" charset="2"/>
              <a:buChar char="§"/>
            </a:pPr>
            <a:r>
              <a:rPr lang="en-US" dirty="0"/>
              <a:t>Hormone-receptor negative disease</a:t>
            </a:r>
          </a:p>
          <a:p>
            <a:endParaRPr lang="en-US" dirty="0"/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E8F33C84-1727-F241-A741-BF0376141F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8514" y="1825624"/>
            <a:ext cx="6864580" cy="3140545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1B1584-F20C-4EAC-8C0A-AFC915C51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11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3014D26-5E56-45CB-B0CB-B8859A5299E7}"/>
              </a:ext>
            </a:extLst>
          </p:cNvPr>
          <p:cNvSpPr txBox="1">
            <a:spLocks/>
          </p:cNvSpPr>
          <p:nvPr/>
        </p:nvSpPr>
        <p:spPr>
          <a:xfrm>
            <a:off x="2324100" y="365125"/>
            <a:ext cx="9029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>
                <a:solidFill>
                  <a:srgbClr val="C00000"/>
                </a:solidFill>
              </a:rPr>
              <a:t>Anti-HER2 blockade in neoadjuvant setting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4CE781F-DBE1-4A31-845E-639212CDBC01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7689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47150354-A2BD-4AF6-804A-B1D3A9970D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9C58B54-FF9D-674D-A2D3-C8554C8FB7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136525"/>
            <a:ext cx="9029700" cy="2072517"/>
          </a:xfrm>
        </p:spPr>
        <p:txBody>
          <a:bodyPr>
            <a:no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Key recommendation from CPG Management of Breast Cancer (Third Edition)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1E3F1CE-378F-4407-BE1C-B16C91843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12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427039-5B4D-4E1D-A715-D54B44D30F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8850" y="2764668"/>
            <a:ext cx="8474299" cy="289884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56FD6826-655E-416A-A772-BF6F35A6F5F0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305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7CE0A29-2299-4DD5-B418-926B700D92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6D1F8F1-457E-8643-8B1C-11A93D8B8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1676400"/>
            <a:ext cx="3810000" cy="3505200"/>
          </a:xfrm>
        </p:spPr>
        <p:txBody>
          <a:bodyPr anchor="t">
            <a:norm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Factors influencing outcome in neoadjuvant therapy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A975FB-1A48-D343-8AA4-4C3919530E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604" y="1676399"/>
            <a:ext cx="5638796" cy="3782291"/>
          </a:xfrm>
        </p:spPr>
        <p:txBody>
          <a:bodyPr>
            <a:normAutofit lnSpcReduction="10000"/>
          </a:bodyPr>
          <a:lstStyle/>
          <a:p>
            <a:r>
              <a:rPr lang="en-US" sz="3200" dirty="0">
                <a:solidFill>
                  <a:schemeClr val="tx1">
                    <a:alpha val="55000"/>
                  </a:schemeClr>
                </a:solidFill>
              </a:rPr>
              <a:t>Patients considered for neoadjuvant settings should be discussed &amp; managed by MDT teams to ensure the following:</a:t>
            </a:r>
          </a:p>
          <a:p>
            <a:pPr marL="534988" lvl="1" indent="-358775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chemeClr val="tx1">
                    <a:alpha val="55000"/>
                  </a:schemeClr>
                </a:solidFill>
              </a:rPr>
              <a:t>Prompt initiation of neoadjuvant therapy </a:t>
            </a:r>
          </a:p>
          <a:p>
            <a:pPr marL="534988" lvl="1" indent="-358775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chemeClr val="tx1">
                    <a:alpha val="55000"/>
                  </a:schemeClr>
                </a:solidFill>
              </a:rPr>
              <a:t>Minimal delay in planning for surgery following neoadjuvant therapy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6E9D06-ADF3-4147-877E-068C6BA8B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13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2BA61D3-14A5-49B3-A96B-D5CAC7663A52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608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B75348D-27C5-484D-B9FD-17D2E9468AB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C5E8D5-5058-454D-8E92-8D3E5355E6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9636" y="1690688"/>
            <a:ext cx="4367601" cy="480218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Breast cancer is a systemic disease. </a:t>
            </a:r>
          </a:p>
          <a:p>
            <a:r>
              <a:rPr lang="en-US" dirty="0"/>
              <a:t>Patients who have undergone definitive treatment (surgery) may still </a:t>
            </a:r>
            <a:r>
              <a:rPr lang="en-US" dirty="0" err="1"/>
              <a:t>harbour</a:t>
            </a:r>
            <a:r>
              <a:rPr lang="en-US" dirty="0"/>
              <a:t> </a:t>
            </a:r>
            <a:r>
              <a:rPr lang="en-US" dirty="0" err="1"/>
              <a:t>micrometastasis</a:t>
            </a:r>
            <a:r>
              <a:rPr lang="en-US" dirty="0"/>
              <a:t>. </a:t>
            </a:r>
          </a:p>
          <a:p>
            <a:r>
              <a:rPr lang="en-US" dirty="0"/>
              <a:t>Aim of adjuvant therapy is to eradicate </a:t>
            </a:r>
            <a:r>
              <a:rPr lang="en-US" dirty="0" err="1"/>
              <a:t>micrometastasis</a:t>
            </a:r>
            <a:r>
              <a:rPr lang="en-US" dirty="0"/>
              <a:t> &amp; reduce risk of relapse &amp; improve survival outcome. </a:t>
            </a:r>
          </a:p>
          <a:p>
            <a:endParaRPr lang="en-US" sz="2200" dirty="0"/>
          </a:p>
        </p:txBody>
      </p:sp>
      <p:pic>
        <p:nvPicPr>
          <p:cNvPr id="1026" name="Picture 2" descr="Adjuvant chemotherapy of breast cancer">
            <a:extLst>
              <a:ext uri="{FF2B5EF4-FFF2-40B4-BE49-F238E27FC236}">
                <a16:creationId xmlns:a16="http://schemas.microsoft.com/office/drawing/2014/main" id="{2D88E2E9-E015-1748-B176-9E050989CD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7"/>
          <a:stretch/>
        </p:blipFill>
        <p:spPr bwMode="auto">
          <a:xfrm>
            <a:off x="5690799" y="1450114"/>
            <a:ext cx="5950127" cy="4414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47F261-8E6A-43AF-A425-D329BAC42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14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0D636CB-040C-4F7E-A464-A9B408BD0745}"/>
              </a:ext>
            </a:extLst>
          </p:cNvPr>
          <p:cNvSpPr txBox="1">
            <a:spLocks/>
          </p:cNvSpPr>
          <p:nvPr/>
        </p:nvSpPr>
        <p:spPr>
          <a:xfrm>
            <a:off x="1047280" y="365125"/>
            <a:ext cx="1030652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>
                <a:solidFill>
                  <a:srgbClr val="C00000"/>
                </a:solidFill>
              </a:rPr>
              <a:t>Rationale in offering adjuvant therapy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BCD586A-D873-420A-A152-78B5D0122817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9169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179A491-C63E-4F0C-9745-AABF2F8F0D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F032914-91ED-4D46-88FB-871647C10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8655" y="365125"/>
            <a:ext cx="9765145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Treatment options in adjuvant settings </a:t>
            </a:r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42D40801-6AE6-5842-BC70-AA36FD35BB4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5661084"/>
              </p:ext>
            </p:extLst>
          </p:nvPr>
        </p:nvGraphicFramePr>
        <p:xfrm>
          <a:off x="838200" y="1825625"/>
          <a:ext cx="10515600" cy="453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833D3C-4E49-4A6D-80AF-871B30470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15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F79E916-F466-420C-9059-64A6751AFDB5}"/>
              </a:ext>
            </a:extLst>
          </p:cNvPr>
          <p:cNvSpPr/>
          <p:nvPr/>
        </p:nvSpPr>
        <p:spPr>
          <a:xfrm>
            <a:off x="4807539" y="6377412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1863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99F68F9-9610-4CC0-B0F7-EA0257B33A0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16C6081-7CE5-6E44-9B7B-EC1CDBD69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Systemic chemotherapy in adjuvant setting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9CE8AF-26CA-194C-AC39-5781DF44E0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2100" y="1825625"/>
            <a:ext cx="9791700" cy="4667250"/>
          </a:xfrm>
        </p:spPr>
        <p:txBody>
          <a:bodyPr>
            <a:normAutofit/>
          </a:bodyPr>
          <a:lstStyle/>
          <a:p>
            <a:r>
              <a:rPr lang="en-US" b="1" dirty="0"/>
              <a:t>Careful selection of patients is IMPORTANT</a:t>
            </a:r>
            <a:endParaRPr lang="en-US" dirty="0"/>
          </a:p>
          <a:p>
            <a:r>
              <a:rPr lang="en-US" dirty="0"/>
              <a:t>Risk stratification may be obtained using prognostic tools e.g.:</a:t>
            </a:r>
          </a:p>
          <a:p>
            <a:pPr marL="534988" lvl="1" indent="-266700">
              <a:buFont typeface="Wingdings" panose="05000000000000000000" pitchFamily="2" charset="2"/>
              <a:buChar char="§"/>
            </a:pPr>
            <a:r>
              <a:rPr lang="en-US" dirty="0"/>
              <a:t>Oncotype DX &amp; </a:t>
            </a:r>
            <a:r>
              <a:rPr lang="en-US" dirty="0" err="1"/>
              <a:t>Mammaprint</a:t>
            </a:r>
            <a:r>
              <a:rPr lang="en-US" dirty="0"/>
              <a:t> </a:t>
            </a:r>
          </a:p>
          <a:p>
            <a:pPr marL="534988" lvl="1" indent="-266700">
              <a:buFont typeface="Wingdings" panose="05000000000000000000" pitchFamily="2" charset="2"/>
              <a:buChar char="§"/>
            </a:pPr>
            <a:r>
              <a:rPr lang="en-US" dirty="0"/>
              <a:t>Predict NHS</a:t>
            </a:r>
          </a:p>
          <a:p>
            <a:pPr marL="534988" lvl="1" indent="-266700">
              <a:buFont typeface="Wingdings" panose="05000000000000000000" pitchFamily="2" charset="2"/>
              <a:buChar char="§"/>
            </a:pPr>
            <a:r>
              <a:rPr lang="en-US" dirty="0"/>
              <a:t>Adjuvant Online </a:t>
            </a:r>
          </a:p>
          <a:p>
            <a:r>
              <a:rPr lang="en-US" dirty="0"/>
              <a:t>In-depth discussion should be made between the oncologists &amp; patient regarding:</a:t>
            </a:r>
          </a:p>
          <a:p>
            <a:pPr marL="534988" lvl="1" indent="-266700">
              <a:buFont typeface="Wingdings" panose="05000000000000000000" pitchFamily="2" charset="2"/>
              <a:buChar char="§"/>
            </a:pPr>
            <a:r>
              <a:rPr lang="en-US" dirty="0"/>
              <a:t>benefits of therapy</a:t>
            </a:r>
          </a:p>
          <a:p>
            <a:pPr marL="534988" lvl="1" indent="-266700">
              <a:buFont typeface="Wingdings" panose="05000000000000000000" pitchFamily="2" charset="2"/>
              <a:buChar char="§"/>
            </a:pPr>
            <a:r>
              <a:rPr lang="en-US" dirty="0"/>
              <a:t>potential side effects &amp; complications of therapy</a:t>
            </a:r>
          </a:p>
          <a:p>
            <a:pPr marL="534988" lvl="1" indent="-266700">
              <a:buFont typeface="Wingdings" panose="05000000000000000000" pitchFamily="2" charset="2"/>
              <a:buChar char="§"/>
            </a:pPr>
            <a:r>
              <a:rPr lang="en-US" dirty="0"/>
              <a:t>patient’s suitability profile &amp; preference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2C8E39-6C8E-46AA-B9D3-813D2EEA9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16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00D2304-50CF-4515-9F05-2F66B6A5674B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9933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D8CF2EB-AC99-4BCE-BC67-42B76D69D4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D7EFFD1-FF50-824B-94A8-58B7969AA8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Chemotherapy regimens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3E8803C7-64AE-1C4F-9170-9D097869C54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2518163"/>
              </p:ext>
            </p:extLst>
          </p:nvPr>
        </p:nvGraphicFramePr>
        <p:xfrm>
          <a:off x="1187354" y="1825625"/>
          <a:ext cx="10166445" cy="39746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DD92B33F-F467-0948-AD36-415BD6943CE0}"/>
              </a:ext>
            </a:extLst>
          </p:cNvPr>
          <p:cNvSpPr txBox="1"/>
          <p:nvPr/>
        </p:nvSpPr>
        <p:spPr>
          <a:xfrm>
            <a:off x="1226123" y="5844322"/>
            <a:ext cx="99498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</a:t>
            </a:r>
            <a:r>
              <a:rPr lang="en-US" sz="2000" dirty="0"/>
              <a:t>=5-Fluorouracil, E=</a:t>
            </a:r>
            <a:r>
              <a:rPr lang="en-US" sz="2000" dirty="0" err="1"/>
              <a:t>Epirubicin</a:t>
            </a:r>
            <a:r>
              <a:rPr lang="en-US" sz="2000" dirty="0"/>
              <a:t>, C=</a:t>
            </a:r>
            <a:r>
              <a:rPr lang="en-US" sz="2000" dirty="0" err="1"/>
              <a:t>Cylophosphamide</a:t>
            </a:r>
            <a:r>
              <a:rPr lang="en-US" sz="2000" dirty="0"/>
              <a:t>, T=Docetaxel, A=Doxorubicin, P=Paclitaxel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0B0E03D-B631-4048-893A-38A51E9AB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17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4276637-4513-4CAA-A8B6-D54A0093BC37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6215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01B30D7-C880-4CC2-8624-55EEBE8F3A3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BCD5B43-30E2-FF49-BB99-B567DFB6E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Anti-HER2 blockade in 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b="1" dirty="0">
                <a:solidFill>
                  <a:srgbClr val="C00000"/>
                </a:solidFill>
              </a:rPr>
              <a:t>adjuvant setting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B0F5D6-F95A-C142-95D7-9EA81708CF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14500"/>
            <a:ext cx="10515600" cy="4351338"/>
          </a:xfrm>
        </p:spPr>
        <p:txBody>
          <a:bodyPr/>
          <a:lstStyle/>
          <a:p>
            <a:r>
              <a:rPr lang="en-US" sz="3200" dirty="0"/>
              <a:t>Recommended for all patients with HER2-amplified breast cancer unless contraindicated </a:t>
            </a:r>
          </a:p>
          <a:p>
            <a:r>
              <a:rPr lang="en-US" sz="3200" dirty="0"/>
              <a:t>Factors to consider: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E3F371D7-128E-D149-A8AC-056374EE46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13337143"/>
              </p:ext>
            </p:extLst>
          </p:nvPr>
        </p:nvGraphicFramePr>
        <p:xfrm>
          <a:off x="1903412" y="2149474"/>
          <a:ext cx="7826375" cy="45370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A7991F-FA37-444A-8DAF-209B5D1E0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18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CA669F2-75F7-4E5D-8DAB-2CAB43886E9B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7028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6AFD038-3C5B-474E-AB86-BE5975B8372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20AB5D-59A9-694B-B861-42D795529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93496" y="618681"/>
            <a:ext cx="2613872" cy="4794567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sz="3600" b="1" dirty="0">
                <a:solidFill>
                  <a:srgbClr val="C00000"/>
                </a:solidFill>
              </a:rPr>
              <a:t>Can we </a:t>
            </a:r>
            <a:br>
              <a:rPr lang="en-US" sz="3600" b="1" dirty="0">
                <a:solidFill>
                  <a:srgbClr val="C00000"/>
                </a:solidFill>
              </a:rPr>
            </a:br>
            <a:r>
              <a:rPr lang="en-US" sz="3600" b="1" dirty="0">
                <a:solidFill>
                  <a:srgbClr val="C00000"/>
                </a:solidFill>
              </a:rPr>
              <a:t>de-escalate duration of adjuvant anti-HER2 therapy from 12 months to 6 months? </a:t>
            </a:r>
          </a:p>
        </p:txBody>
      </p:sp>
      <p:pic>
        <p:nvPicPr>
          <p:cNvPr id="5" name="Content Placeholder 4" descr="Timeline&#10;&#10;Description automatically generated">
            <a:extLst>
              <a:ext uri="{FF2B5EF4-FFF2-40B4-BE49-F238E27FC236}">
                <a16:creationId xmlns:a16="http://schemas.microsoft.com/office/drawing/2014/main" id="{A45B040E-5700-354D-81E4-AE3F96C35B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4443" r="10640" b="-1"/>
          <a:stretch/>
        </p:blipFill>
        <p:spPr>
          <a:xfrm>
            <a:off x="890526" y="617397"/>
            <a:ext cx="7386488" cy="4958200"/>
          </a:xfrm>
          <a:prstGeom prst="rect">
            <a:avLst/>
          </a:prstGeom>
          <a:effectLst/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97AADD2-A5CC-46A1-9BF6-A446DF2D2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19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569D19-D09B-4278-8DA3-EE96E39C0DBF}"/>
              </a:ext>
            </a:extLst>
          </p:cNvPr>
          <p:cNvSpPr txBox="1"/>
          <p:nvPr/>
        </p:nvSpPr>
        <p:spPr>
          <a:xfrm>
            <a:off x="890526" y="5667711"/>
            <a:ext cx="9888309" cy="52322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sz="1400" dirty="0"/>
              <a:t>85. Earl HM, et al. 6 versus 12 months of adjuvant trastuzumab for HER2-positive early breast cancer (PERSEPHONE): 4-year disease   </a:t>
            </a:r>
          </a:p>
          <a:p>
            <a:r>
              <a:rPr lang="en-US" sz="1400" dirty="0"/>
              <a:t>       free survival results of a </a:t>
            </a:r>
            <a:r>
              <a:rPr lang="en-US" sz="1400" dirty="0" err="1"/>
              <a:t>randomised</a:t>
            </a:r>
            <a:r>
              <a:rPr lang="en-US" sz="1400" dirty="0"/>
              <a:t> phase 3 non-inferiority trial. Lancet. 2019;393(10191):2599-612</a:t>
            </a:r>
            <a:endParaRPr lang="en-MY" sz="14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49D29B-3683-47ED-A0B5-B4CE1307AD14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138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Learning objectives</a:t>
            </a:r>
            <a:endParaRPr lang="en-MY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622431"/>
            <a:ext cx="10076873" cy="4351338"/>
          </a:xfrm>
        </p:spPr>
        <p:txBody>
          <a:bodyPr/>
          <a:lstStyle/>
          <a:p>
            <a:r>
              <a:rPr lang="en-US" sz="3200" dirty="0"/>
              <a:t>To learn treatment options on neoadjuvant &amp; adjuvant setting in breast cancer</a:t>
            </a:r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158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E8A5A-9C91-C242-A932-5FED251AC8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115127"/>
            <a:ext cx="4516582" cy="2220201"/>
          </a:xfrm>
        </p:spPr>
        <p:txBody>
          <a:bodyPr>
            <a:no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PERSEPHONE trial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b="1" dirty="0">
                <a:solidFill>
                  <a:srgbClr val="C00000"/>
                </a:solidFill>
              </a:rPr>
              <a:t>baseline characteristics</a:t>
            </a:r>
            <a:r>
              <a:rPr lang="en-US" b="1" baseline="30000" dirty="0">
                <a:solidFill>
                  <a:srgbClr val="C00000"/>
                </a:solidFill>
              </a:rPr>
              <a:t>85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dirty="0"/>
              <a:t> </a:t>
            </a:r>
          </a:p>
        </p:txBody>
      </p:sp>
      <p:pic>
        <p:nvPicPr>
          <p:cNvPr id="5" name="Content Placeholder 4" descr="Table&#10;&#10;Description automatically generated">
            <a:extLst>
              <a:ext uri="{FF2B5EF4-FFF2-40B4-BE49-F238E27FC236}">
                <a16:creationId xmlns:a16="http://schemas.microsoft.com/office/drawing/2014/main" id="{CDC3CBAC-2A06-CB49-8F66-19B6D24667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29226" y="537403"/>
            <a:ext cx="3318916" cy="5877463"/>
          </a:xfrm>
        </p:spPr>
      </p:pic>
      <p:pic>
        <p:nvPicPr>
          <p:cNvPr id="7" name="Picture 6" descr="Table&#10;&#10;Description automatically generated">
            <a:extLst>
              <a:ext uri="{FF2B5EF4-FFF2-40B4-BE49-F238E27FC236}">
                <a16:creationId xmlns:a16="http://schemas.microsoft.com/office/drawing/2014/main" id="{63532E9B-8713-9A4E-992D-FA17D87095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8142" y="123335"/>
            <a:ext cx="4127500" cy="67056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6F0F58C-DF40-432E-9897-E4E8EB622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20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A582DCE-4160-402E-8E50-0FD8FF0412F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1163" b="598"/>
          <a:stretch/>
        </p:blipFill>
        <p:spPr>
          <a:xfrm>
            <a:off x="153950" y="5394108"/>
            <a:ext cx="962024" cy="96483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7FB3F2A-EFFF-4A7F-AA74-8E3B23CA0BBA}"/>
              </a:ext>
            </a:extLst>
          </p:cNvPr>
          <p:cNvSpPr/>
          <p:nvPr/>
        </p:nvSpPr>
        <p:spPr>
          <a:xfrm>
            <a:off x="153950" y="6300923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6289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45FDF2-1717-F648-90F3-A3DD77DB7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569" y="583491"/>
            <a:ext cx="6000175" cy="2432666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PERSEPHONE trial</a:t>
            </a:r>
            <a:r>
              <a:rPr lang="en-US" b="1" baseline="30000" dirty="0">
                <a:solidFill>
                  <a:srgbClr val="C00000"/>
                </a:solidFill>
              </a:rPr>
              <a:t>85</a:t>
            </a:r>
            <a:r>
              <a:rPr lang="en-US" b="1" dirty="0">
                <a:solidFill>
                  <a:srgbClr val="C00000"/>
                </a:solidFill>
              </a:rPr>
              <a:t> (analysis)</a:t>
            </a:r>
          </a:p>
        </p:txBody>
      </p:sp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184B242D-25F3-1846-984E-5F6260D480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24093" y="365125"/>
            <a:ext cx="4579613" cy="6349574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553D9C6-8253-C347-93A8-0544CF50DB6B}"/>
              </a:ext>
            </a:extLst>
          </p:cNvPr>
          <p:cNvSpPr txBox="1"/>
          <p:nvPr/>
        </p:nvSpPr>
        <p:spPr>
          <a:xfrm>
            <a:off x="437570" y="2597561"/>
            <a:ext cx="600017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MY" sz="2800" dirty="0"/>
              <a:t>4-year disease-free survival in the 12-month group was 89·8% (95% CI 88·3–91·1) vs 89·4% (87·9–90·7) in the 6-month group (p=0.011)</a:t>
            </a:r>
          </a:p>
          <a:p>
            <a:endParaRPr lang="en-MY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MY" sz="2800" dirty="0"/>
              <a:t>4-year overall survival was 92·8% in the 12-month group vs 92·2% for the 6-month group (p=0·017)</a:t>
            </a:r>
            <a:endParaRPr lang="en-US" sz="28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9E820C4-834B-4068-824A-016080EC5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F7C3D2E-B91E-46D5-A2C6-9FC986E1F45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1163" b="598"/>
          <a:stretch/>
        </p:blipFill>
        <p:spPr>
          <a:xfrm>
            <a:off x="153950" y="5735356"/>
            <a:ext cx="575723" cy="57740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6413C4F-88BC-40A2-80CE-813E6535B461}"/>
              </a:ext>
            </a:extLst>
          </p:cNvPr>
          <p:cNvSpPr/>
          <p:nvPr/>
        </p:nvSpPr>
        <p:spPr>
          <a:xfrm>
            <a:off x="12241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1186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E2C2180-7A93-4293-A3DA-86DFAE4CCD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6B566E-1140-EE43-A747-58AD8E081F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3018" y="365125"/>
            <a:ext cx="10180782" cy="1325563"/>
          </a:xfrm>
        </p:spPr>
        <p:txBody>
          <a:bodyPr>
            <a:no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Hormonal therapy in adjuvant setting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3C2A3E-212D-DD48-A9AC-5C974007DE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Recommended in all patients with hormone-receptor positive breast cancer </a:t>
            </a:r>
          </a:p>
          <a:p>
            <a:endParaRPr lang="en-US" sz="2000" dirty="0"/>
          </a:p>
          <a:p>
            <a:r>
              <a:rPr lang="en-US" sz="3200" dirty="0"/>
              <a:t>Selection of type of hormonal agent depends on:</a:t>
            </a:r>
          </a:p>
          <a:p>
            <a:pPr marL="534988" lvl="1" indent="-266700">
              <a:buFont typeface="Wingdings" panose="05000000000000000000" pitchFamily="2" charset="2"/>
              <a:buChar char="§"/>
            </a:pPr>
            <a:r>
              <a:rPr lang="en-US" sz="2800" dirty="0"/>
              <a:t>Pre- or post-menopausal status </a:t>
            </a:r>
          </a:p>
          <a:p>
            <a:pPr marL="534988" lvl="1" indent="-266700">
              <a:buFont typeface="Wingdings" panose="05000000000000000000" pitchFamily="2" charset="2"/>
              <a:buChar char="§"/>
            </a:pPr>
            <a:r>
              <a:rPr lang="en-US" sz="2800" dirty="0"/>
              <a:t>Role of extended therapy</a:t>
            </a:r>
          </a:p>
          <a:p>
            <a:pPr marL="720725" lvl="2" indent="-185738">
              <a:buFont typeface="Calibri" panose="020F0502020204030204" pitchFamily="34" charset="0"/>
              <a:buChar char="-"/>
            </a:pPr>
            <a:r>
              <a:rPr lang="en-US" sz="2400" dirty="0"/>
              <a:t>Based on disease risk </a:t>
            </a:r>
          </a:p>
          <a:p>
            <a:pPr marL="534988" lvl="1" indent="-266700">
              <a:buFont typeface="Wingdings" panose="05000000000000000000" pitchFamily="2" charset="2"/>
              <a:buChar char="§"/>
            </a:pPr>
            <a:r>
              <a:rPr lang="en-US" sz="2800" dirty="0"/>
              <a:t>Side effects profile 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8DC434-A891-41A0-8ADF-CBE056A39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22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CBC9D39-F582-41EC-9152-B459C6A57444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8733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5AC2A3-B36F-4FFE-9F44-B23E3450E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23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E9EF531-9EEE-49BE-A265-824DB8162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136526"/>
            <a:ext cx="8519391" cy="1599910"/>
          </a:xfrm>
        </p:spPr>
        <p:txBody>
          <a:bodyPr>
            <a:no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Key recommendation from CPG Management of Breast Cancer (Third Edition)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27ADB1D-3C95-4EB7-B90F-2D36FD84B9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6698" y="1948872"/>
            <a:ext cx="8855916" cy="439159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8F18F32-4F8B-4574-94C3-7339442A47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1163" b="598"/>
          <a:stretch/>
        </p:blipFill>
        <p:spPr>
          <a:xfrm>
            <a:off x="153950" y="5394108"/>
            <a:ext cx="962024" cy="964832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9CF878F0-C0E2-4A76-B9DC-1B854F1698DE}"/>
              </a:ext>
            </a:extLst>
          </p:cNvPr>
          <p:cNvSpPr/>
          <p:nvPr/>
        </p:nvSpPr>
        <p:spPr>
          <a:xfrm>
            <a:off x="153950" y="6300923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8661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6F00497-631F-4270-BFED-D28DAFE8AE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4A1419B-086A-C341-B49E-B48F87CBAC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6029" y="143461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Duration of hormonal therapy </a:t>
            </a:r>
          </a:p>
        </p:txBody>
      </p:sp>
      <p:pic>
        <p:nvPicPr>
          <p:cNvPr id="3074" name="Picture 2" descr="Genomic Testing in Women with Early-Stage Hormone Receptor–Positive,  HER2-Negative Breast Cancer | MDedge Hematology and Oncology">
            <a:extLst>
              <a:ext uri="{FF2B5EF4-FFF2-40B4-BE49-F238E27FC236}">
                <a16:creationId xmlns:a16="http://schemas.microsoft.com/office/drawing/2014/main" id="{77BABCA7-F545-4143-AA66-839231DDDBC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0848" y="1260698"/>
            <a:ext cx="8919156" cy="5010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FBA1EFA-DDDA-4B96-A620-5C8609C41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24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38CEB33-313F-4B2E-85FC-C2308F119DE2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1009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593BC83-80A9-404C-A9C6-00807922E03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2704F9-8EEF-6844-9DC0-EE8DC6961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Ovarian function suppression (OFS) in pre-menopausal women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6BA27F-3F4C-284C-87B4-AB519CA7C3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2100" y="1797916"/>
            <a:ext cx="9791700" cy="4667251"/>
          </a:xfrm>
        </p:spPr>
        <p:txBody>
          <a:bodyPr>
            <a:normAutofit lnSpcReduction="10000"/>
          </a:bodyPr>
          <a:lstStyle/>
          <a:p>
            <a:r>
              <a:rPr lang="en-MY" sz="3200" dirty="0"/>
              <a:t>The decision to use OFS needs to be carefully weighed in between </a:t>
            </a:r>
          </a:p>
          <a:p>
            <a:pPr marL="534988" lvl="1" indent="-266700">
              <a:buFont typeface="Wingdings" panose="05000000000000000000" pitchFamily="2" charset="2"/>
              <a:buChar char="§"/>
            </a:pPr>
            <a:r>
              <a:rPr lang="en-MY" sz="2800" dirty="0"/>
              <a:t>overall disease risk assessment </a:t>
            </a:r>
          </a:p>
          <a:p>
            <a:pPr marL="0" indent="0">
              <a:buNone/>
            </a:pPr>
            <a:r>
              <a:rPr lang="en-US" dirty="0"/>
              <a:t>       versus </a:t>
            </a:r>
          </a:p>
          <a:p>
            <a:pPr marL="534988" lvl="1" indent="-268288">
              <a:buFont typeface="Wingdings" panose="05000000000000000000" pitchFamily="2" charset="2"/>
              <a:buChar char="§"/>
            </a:pPr>
            <a:r>
              <a:rPr lang="en-US" sz="2800" dirty="0"/>
              <a:t>potential side effects that can arise with the addition of OFS </a:t>
            </a:r>
          </a:p>
          <a:p>
            <a:pPr lvl="1"/>
            <a:endParaRPr lang="en-US" sz="2000" dirty="0"/>
          </a:p>
          <a:p>
            <a:r>
              <a:rPr lang="en-US" sz="3200" dirty="0"/>
              <a:t>OFS can be achieved by the following method:</a:t>
            </a:r>
          </a:p>
          <a:p>
            <a:pPr marL="534988" lvl="1" indent="-266700">
              <a:buFont typeface="Wingdings" panose="05000000000000000000" pitchFamily="2" charset="2"/>
              <a:buChar char="§"/>
            </a:pPr>
            <a:r>
              <a:rPr lang="en-MY" sz="2800" dirty="0"/>
              <a:t>surgical oophorectomy </a:t>
            </a:r>
          </a:p>
          <a:p>
            <a:pPr marL="534988" lvl="1" indent="-266700">
              <a:buFont typeface="Wingdings" panose="05000000000000000000" pitchFamily="2" charset="2"/>
              <a:buChar char="§"/>
            </a:pPr>
            <a:r>
              <a:rPr lang="en-MY" sz="2800" dirty="0"/>
              <a:t>LHRH agonist</a:t>
            </a:r>
          </a:p>
          <a:p>
            <a:pPr marL="534988" lvl="1" indent="-266700">
              <a:buFont typeface="Wingdings" panose="05000000000000000000" pitchFamily="2" charset="2"/>
              <a:buChar char="§"/>
            </a:pPr>
            <a:r>
              <a:rPr lang="en-MY" sz="2800" dirty="0"/>
              <a:t>radiation-induced ovarian failure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5CBFA7-E38F-40D9-8153-381A36BB3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25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7DA83C8-98EE-4B2B-834E-2B15BB5E3AE8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570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8984ACB-82EC-4518-9845-87CCC77AA72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BEF6EA-6840-654A-8765-A99C5FDC4D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75750"/>
            <a:ext cx="10515600" cy="4351338"/>
          </a:xfrm>
        </p:spPr>
        <p:txBody>
          <a:bodyPr>
            <a:normAutofit/>
          </a:bodyPr>
          <a:lstStyle/>
          <a:p>
            <a:r>
              <a:rPr lang="en-MY" sz="3200" dirty="0"/>
              <a:t>In a meta-analysis of 29 RCTs which also included the landmark SOFT study, subgroup analysis showed that ovarian ablation or suppression (OAS) improved DFS &amp; OS in pre-menopausal women aged 40 years or younger with HR of 0.84 (95% CI 0.73 to 0.97) &amp; 0.78 (95% CI 0.66 to 0.94) respectively.</a:t>
            </a:r>
            <a:r>
              <a:rPr lang="en-MY" sz="3200" baseline="30000" dirty="0"/>
              <a:t>82</a:t>
            </a:r>
            <a:endParaRPr lang="en-US" sz="3200" baseline="30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3DFF39C-FBED-D748-9E42-702A721C474F}"/>
              </a:ext>
            </a:extLst>
          </p:cNvPr>
          <p:cNvSpPr/>
          <p:nvPr/>
        </p:nvSpPr>
        <p:spPr>
          <a:xfrm>
            <a:off x="838200" y="5604260"/>
            <a:ext cx="99571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MY" sz="1400" dirty="0"/>
              <a:t>82. Zhang P, Li CZ, Jiao GM, et al. Effects of ovarian ablation or suppression in premenopausal breast cancer: A meta-analysis of  </a:t>
            </a:r>
          </a:p>
          <a:p>
            <a:r>
              <a:rPr lang="en-MY" sz="1400" dirty="0"/>
              <a:t>       randomized controlled trials. Eur J </a:t>
            </a:r>
            <a:r>
              <a:rPr lang="en-MY" sz="1400" dirty="0" err="1"/>
              <a:t>Surg</a:t>
            </a:r>
            <a:r>
              <a:rPr lang="en-MY" sz="1400" dirty="0"/>
              <a:t> Oncol. 2017;43(7):1161-72.</a:t>
            </a:r>
            <a:endParaRPr lang="en-US" sz="1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1A7836-FE03-4613-9A3F-D680DFAF8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26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D11DDEC-50E0-4B34-AAEA-890B9DF4A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365125"/>
            <a:ext cx="9029700" cy="1325563"/>
          </a:xfrm>
        </p:spPr>
        <p:txBody>
          <a:bodyPr>
            <a:no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Ovarian function suppression (OFS) in pre-menopausal women</a:t>
            </a:r>
            <a:r>
              <a:rPr lang="en-US" sz="2000" b="1" dirty="0">
                <a:solidFill>
                  <a:srgbClr val="C00000"/>
                </a:solidFill>
              </a:rPr>
              <a:t>-2</a:t>
            </a:r>
            <a:r>
              <a:rPr lang="en-US" b="1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50C70B2-3700-4F7D-8218-F5323BE689B8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267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8F44940-30ED-4531-BFB2-7322584D606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F774234-15D9-474C-9842-62E6431BD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27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CB0122B-A7CC-403E-A50C-BA646D5A1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136525"/>
            <a:ext cx="9029700" cy="2072517"/>
          </a:xfrm>
        </p:spPr>
        <p:txBody>
          <a:bodyPr>
            <a:no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Key recommendation from CPG Management of Breast Cancer (Third Edition)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E8BC14D-60A9-469E-8CFE-168469711708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4064FEA-352C-442D-9880-A4A9619480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9890" y="2761033"/>
            <a:ext cx="9971577" cy="1571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632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F0792B8-6329-4F0E-B4DB-E8FAE6E94EF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DF17806-CB71-4543-BF73-3480BA411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Take home message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4F1E75-5118-EF41-A34E-9F53AB7961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/>
              <a:t>Early detection is key to improved survival outcome in patients diagnosed with breast cancer. </a:t>
            </a:r>
          </a:p>
          <a:p>
            <a:r>
              <a:rPr lang="en-US" sz="3200" dirty="0"/>
              <a:t>Multi-modality treatment is recommended in the management of all breast cancer patients to achieve optimum clinical benefit. </a:t>
            </a:r>
          </a:p>
          <a:p>
            <a:r>
              <a:rPr lang="en-US" sz="3200" dirty="0"/>
              <a:t>Molecular profiling plays an important role in the choice &amp; sequencing of systemic therapy. </a:t>
            </a:r>
          </a:p>
          <a:p>
            <a:r>
              <a:rPr lang="en-US" sz="3200" dirty="0"/>
              <a:t>Results from clinical trials looking into adjuvant novel targeted therapy are being anticipated. 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C6DBE4-1EE6-4D75-8BA9-7A24AF9F1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28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67754F2-CC9F-4A14-AF86-9DE6FC93F072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0123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A77B607-971B-4E36-B13F-7D244F52C3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087332" y="5852503"/>
            <a:ext cx="962024" cy="96483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91776BA-7828-4ABE-82CB-E841C18C59D4}"/>
              </a:ext>
            </a:extLst>
          </p:cNvPr>
          <p:cNvSpPr/>
          <p:nvPr/>
        </p:nvSpPr>
        <p:spPr>
          <a:xfrm>
            <a:off x="4804296" y="616924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18FC181-9846-4504-9903-175584011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MY" b="1" dirty="0">
                <a:solidFill>
                  <a:srgbClr val="CC0066"/>
                </a:solidFill>
              </a:rPr>
              <a:t>Thank you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BCE51C9-C058-4C31-A2C0-F9CAA39B8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409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Introduction</a:t>
            </a:r>
            <a:endParaRPr lang="en-MY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622430"/>
            <a:ext cx="10076873" cy="4594469"/>
          </a:xfrm>
        </p:spPr>
        <p:txBody>
          <a:bodyPr>
            <a:normAutofit fontScale="92500" lnSpcReduction="10000"/>
          </a:bodyPr>
          <a:lstStyle/>
          <a:p>
            <a:r>
              <a:rPr lang="en-US" sz="3500" dirty="0"/>
              <a:t>Breast cancer is the most common female cancer in Malaysia (34.1%).</a:t>
            </a:r>
            <a:r>
              <a:rPr lang="en-US" sz="3500" baseline="30000" dirty="0"/>
              <a:t>1</a:t>
            </a:r>
            <a:r>
              <a:rPr lang="en-US" sz="3500" dirty="0"/>
              <a:t> </a:t>
            </a:r>
          </a:p>
          <a:p>
            <a:r>
              <a:rPr lang="en-US" sz="3500" dirty="0"/>
              <a:t>52.0% of patients present with Stage I &amp; II disease.</a:t>
            </a:r>
            <a:r>
              <a:rPr lang="en-US" sz="3500" baseline="30000" dirty="0"/>
              <a:t>1</a:t>
            </a:r>
            <a:r>
              <a:rPr lang="en-US" sz="3500" dirty="0"/>
              <a:t> </a:t>
            </a:r>
          </a:p>
          <a:p>
            <a:r>
              <a:rPr lang="en-US" sz="3500" dirty="0"/>
              <a:t>However, a high percentage (47.9 percent) patients still present at locally advanced stage (Stage III or Stage IV) disease.</a:t>
            </a:r>
            <a:r>
              <a:rPr lang="en-US" sz="3500" baseline="30000" dirty="0"/>
              <a:t>1 </a:t>
            </a:r>
            <a:endParaRPr lang="en-US" sz="3500" dirty="0"/>
          </a:p>
          <a:p>
            <a:r>
              <a:rPr lang="en-US" sz="3500" b="1" i="1" dirty="0"/>
              <a:t>Multi-disciplinary approach </a:t>
            </a:r>
            <a:r>
              <a:rPr lang="en-US" sz="3500" dirty="0"/>
              <a:t>is recommended to ensure optimum treatment outcome in patients. </a:t>
            </a:r>
          </a:p>
          <a:p>
            <a:endParaRPr lang="en-US" sz="22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500" dirty="0"/>
              <a:t>1. National Cancer Institute, Ministry of Health Malaysia. Malaysia National Cancer Registry Report (MNCR) 2012-2016. Putrajaya: </a:t>
            </a:r>
            <a:r>
              <a:rPr lang="en-US" sz="1500" dirty="0" err="1"/>
              <a:t>MoH</a:t>
            </a:r>
            <a:r>
              <a:rPr lang="en-US" sz="1500" dirty="0"/>
              <a:t>;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500" dirty="0"/>
              <a:t>    2019</a:t>
            </a:r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119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2945" y="263529"/>
            <a:ext cx="10300855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Key recommendations from CPG Management of Breast Cancer (Second Ed.)</a:t>
            </a:r>
            <a:endParaRPr lang="en-MY" b="1" dirty="0">
              <a:solidFill>
                <a:srgbClr val="CC0066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4</a:t>
            </a:fld>
            <a:endParaRPr lang="en-US"/>
          </a:p>
        </p:txBody>
      </p:sp>
      <p:pic>
        <p:nvPicPr>
          <p:cNvPr id="9" name="Content Placeholder 3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9B0EEB4A-4B75-40F4-8EC5-B587506CD5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449056" y="1825625"/>
            <a:ext cx="7293887" cy="4351338"/>
          </a:xfrm>
          <a:prstGeom prst="rect">
            <a:avLst/>
          </a:prstGeom>
        </p:spPr>
      </p:pic>
      <p:sp>
        <p:nvSpPr>
          <p:cNvPr id="10" name="Right Arrow 4">
            <a:extLst>
              <a:ext uri="{FF2B5EF4-FFF2-40B4-BE49-F238E27FC236}">
                <a16:creationId xmlns:a16="http://schemas.microsoft.com/office/drawing/2014/main" id="{AC495715-DDF0-4188-845C-5DABF98EE066}"/>
              </a:ext>
            </a:extLst>
          </p:cNvPr>
          <p:cNvSpPr/>
          <p:nvPr/>
        </p:nvSpPr>
        <p:spPr>
          <a:xfrm>
            <a:off x="1132764" y="2216999"/>
            <a:ext cx="928048" cy="382137"/>
          </a:xfrm>
          <a:prstGeom prst="rightArrow">
            <a:avLst/>
          </a:prstGeom>
          <a:solidFill>
            <a:srgbClr val="FF9CF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5">
            <a:extLst>
              <a:ext uri="{FF2B5EF4-FFF2-40B4-BE49-F238E27FC236}">
                <a16:creationId xmlns:a16="http://schemas.microsoft.com/office/drawing/2014/main" id="{7D701C19-4523-402A-A9EA-374C1B9B959F}"/>
              </a:ext>
            </a:extLst>
          </p:cNvPr>
          <p:cNvSpPr/>
          <p:nvPr/>
        </p:nvSpPr>
        <p:spPr>
          <a:xfrm>
            <a:off x="1132764" y="3188517"/>
            <a:ext cx="928048" cy="382137"/>
          </a:xfrm>
          <a:prstGeom prst="rightArrow">
            <a:avLst/>
          </a:prstGeom>
          <a:solidFill>
            <a:srgbClr val="BF74C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6">
            <a:extLst>
              <a:ext uri="{FF2B5EF4-FFF2-40B4-BE49-F238E27FC236}">
                <a16:creationId xmlns:a16="http://schemas.microsoft.com/office/drawing/2014/main" id="{9147A352-9818-4163-B6E1-B9BC0C0A6609}"/>
              </a:ext>
            </a:extLst>
          </p:cNvPr>
          <p:cNvSpPr/>
          <p:nvPr/>
        </p:nvSpPr>
        <p:spPr>
          <a:xfrm>
            <a:off x="1132764" y="4050153"/>
            <a:ext cx="928048" cy="382137"/>
          </a:xfrm>
          <a:prstGeom prst="rightArrow">
            <a:avLst/>
          </a:prstGeom>
          <a:solidFill>
            <a:srgbClr val="9B43C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7">
            <a:extLst>
              <a:ext uri="{FF2B5EF4-FFF2-40B4-BE49-F238E27FC236}">
                <a16:creationId xmlns:a16="http://schemas.microsoft.com/office/drawing/2014/main" id="{3DC939C8-9AB7-46CF-BE0C-46317E66C43B}"/>
              </a:ext>
            </a:extLst>
          </p:cNvPr>
          <p:cNvSpPr/>
          <p:nvPr/>
        </p:nvSpPr>
        <p:spPr>
          <a:xfrm>
            <a:off x="1132764" y="4884082"/>
            <a:ext cx="928048" cy="382137"/>
          </a:xfrm>
          <a:prstGeom prst="rightArrow">
            <a:avLst/>
          </a:prstGeom>
          <a:solidFill>
            <a:srgbClr val="5123C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8">
            <a:extLst>
              <a:ext uri="{FF2B5EF4-FFF2-40B4-BE49-F238E27FC236}">
                <a16:creationId xmlns:a16="http://schemas.microsoft.com/office/drawing/2014/main" id="{65B8405A-6CC7-404F-9AF8-6FBABEB6835A}"/>
              </a:ext>
            </a:extLst>
          </p:cNvPr>
          <p:cNvSpPr/>
          <p:nvPr/>
        </p:nvSpPr>
        <p:spPr>
          <a:xfrm>
            <a:off x="1160059" y="5644123"/>
            <a:ext cx="928048" cy="382137"/>
          </a:xfrm>
          <a:prstGeom prst="rightArrow">
            <a:avLst/>
          </a:prstGeom>
          <a:solidFill>
            <a:srgbClr val="1B0BC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01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7421E52-67D4-6B4A-9BA3-57FD4A61BF0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3196723"/>
              </p:ext>
            </p:extLst>
          </p:nvPr>
        </p:nvGraphicFramePr>
        <p:xfrm>
          <a:off x="576607" y="1736436"/>
          <a:ext cx="9892990" cy="44402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B1976A39-C8D3-B04E-A87D-3796B9205D3E}"/>
              </a:ext>
            </a:extLst>
          </p:cNvPr>
          <p:cNvSpPr txBox="1"/>
          <p:nvPr/>
        </p:nvSpPr>
        <p:spPr>
          <a:xfrm>
            <a:off x="8999034" y="1991808"/>
            <a:ext cx="29411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Neoadjuvant Therapy 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CC882DB-8056-0443-83D8-05FF0588A851}"/>
              </a:ext>
            </a:extLst>
          </p:cNvPr>
          <p:cNvSpPr/>
          <p:nvPr/>
        </p:nvSpPr>
        <p:spPr>
          <a:xfrm>
            <a:off x="8999034" y="1703200"/>
            <a:ext cx="2941126" cy="1038883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218274A-B77A-4319-A0DD-5C41BF9ED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Treatment options </a:t>
            </a:r>
            <a:r>
              <a:rPr lang="en-US" b="1" i="1" dirty="0">
                <a:solidFill>
                  <a:srgbClr val="CC0066"/>
                </a:solidFill>
              </a:rPr>
              <a:t>(Adjuvant setting) </a:t>
            </a:r>
            <a:endParaRPr lang="en-MY" b="1" i="1" dirty="0">
              <a:solidFill>
                <a:srgbClr val="CC0066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13529BA-26AD-4B10-B66D-DB750FE6B09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744CB405-31EB-42EB-B768-FC5852E73009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CCCBD55C-0F64-4F88-B2D4-AB756E381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427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2840603B-DCA1-47B0-9BCE-DFBF4D18F3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7421E52-67D4-6B4A-9BA3-57FD4A61BF0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8774139"/>
              </p:ext>
            </p:extLst>
          </p:nvPr>
        </p:nvGraphicFramePr>
        <p:xfrm>
          <a:off x="838200" y="2182464"/>
          <a:ext cx="9892990" cy="38614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674A2F5-1AF7-411A-8486-3EF6398EE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6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4E32EF5-F07F-4A68-AC70-F8104BB0B81B}"/>
              </a:ext>
            </a:extLst>
          </p:cNvPr>
          <p:cNvSpPr txBox="1">
            <a:spLocks/>
          </p:cNvSpPr>
          <p:nvPr/>
        </p:nvSpPr>
        <p:spPr>
          <a:xfrm>
            <a:off x="2324100" y="263529"/>
            <a:ext cx="9029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>
                <a:solidFill>
                  <a:srgbClr val="CC0066"/>
                </a:solidFill>
              </a:rPr>
              <a:t>Treatment options </a:t>
            </a:r>
          </a:p>
          <a:p>
            <a:pPr algn="ctr"/>
            <a:r>
              <a:rPr lang="en-US" b="1" i="1" dirty="0">
                <a:solidFill>
                  <a:srgbClr val="CC0066"/>
                </a:solidFill>
              </a:rPr>
              <a:t>(Non-curative setting) </a:t>
            </a:r>
            <a:endParaRPr lang="en-MY" b="1" i="1" dirty="0">
              <a:solidFill>
                <a:srgbClr val="CC0066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1030E63-569B-4CD7-952C-520711769DA4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735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414356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Treatment intent</a:t>
            </a:r>
            <a:endParaRPr lang="en-MY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188321"/>
            <a:ext cx="10076873" cy="4594469"/>
          </a:xfrm>
        </p:spPr>
        <p:txBody>
          <a:bodyPr>
            <a:normAutofit/>
          </a:bodyPr>
          <a:lstStyle/>
          <a:p>
            <a:r>
              <a:rPr lang="en-US" sz="3500" dirty="0"/>
              <a:t>Important to define treatment intent prior to initiating treatment</a:t>
            </a:r>
          </a:p>
          <a:p>
            <a:endParaRPr lang="en-US" sz="22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7</a:t>
            </a:fld>
            <a:endParaRPr lang="en-US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DA6408F5-5D45-4100-A83D-48C6498FE23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23032581"/>
              </p:ext>
            </p:extLst>
          </p:nvPr>
        </p:nvGraphicFramePr>
        <p:xfrm>
          <a:off x="1101425" y="1387482"/>
          <a:ext cx="9498010" cy="61754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94287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BEDFFE2-795D-4F44-AB57-7B689E15657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308D4E72-0AB2-7C43-B94F-045DD0CA439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8075575"/>
              </p:ext>
            </p:extLst>
          </p:nvPr>
        </p:nvGraphicFramePr>
        <p:xfrm>
          <a:off x="-2113737" y="1775173"/>
          <a:ext cx="10957699" cy="47177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2" descr="A summary of human breast cancer subtypes | Download Scientific Diagram">
            <a:extLst>
              <a:ext uri="{FF2B5EF4-FFF2-40B4-BE49-F238E27FC236}">
                <a16:creationId xmlns:a16="http://schemas.microsoft.com/office/drawing/2014/main" id="{ABFA1DB2-2593-564D-9FC4-A6EE0DAD16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45"/>
          <a:stretch/>
        </p:blipFill>
        <p:spPr bwMode="auto">
          <a:xfrm>
            <a:off x="6096000" y="1775173"/>
            <a:ext cx="5731102" cy="3847017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6E4A80F-8A2E-4D69-8218-EE514AC27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8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B82FF62-B241-4A51-B694-C9E8E8E4C265}"/>
              </a:ext>
            </a:extLst>
          </p:cNvPr>
          <p:cNvSpPr txBox="1">
            <a:spLocks/>
          </p:cNvSpPr>
          <p:nvPr/>
        </p:nvSpPr>
        <p:spPr>
          <a:xfrm>
            <a:off x="1219200" y="263529"/>
            <a:ext cx="10134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>
                <a:solidFill>
                  <a:srgbClr val="CC0066"/>
                </a:solidFill>
              </a:rPr>
              <a:t>Factors influencing treatment options</a:t>
            </a:r>
            <a:endParaRPr lang="en-MY" b="1" dirty="0">
              <a:solidFill>
                <a:srgbClr val="CC0066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6DC8A26-B9BA-4A94-B6DD-2750B2944DEE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6641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8111C79-B1B7-4B44-983E-7A324AB447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A8E818C-0A8A-0F45-9688-23E8F6D3B9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4328" y="1289765"/>
            <a:ext cx="4101846" cy="4270963"/>
          </a:xfrm>
        </p:spPr>
        <p:txBody>
          <a:bodyPr anchor="ctr">
            <a:normAutofit/>
          </a:bodyPr>
          <a:lstStyle/>
          <a:p>
            <a:pPr algn="ctr"/>
            <a:r>
              <a:rPr lang="en-US" sz="5200" b="1" dirty="0">
                <a:solidFill>
                  <a:srgbClr val="C00000"/>
                </a:solidFill>
              </a:rPr>
              <a:t>Neoadjuvant therapy?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1D400-3BA8-4E41-A970-63A412BCC9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15345" y="518400"/>
            <a:ext cx="6178070" cy="5837949"/>
          </a:xfrm>
        </p:spPr>
        <p:txBody>
          <a:bodyPr anchor="ctr">
            <a:normAutofit/>
          </a:bodyPr>
          <a:lstStyle/>
          <a:p>
            <a:r>
              <a:rPr lang="en-US" b="1" dirty="0">
                <a:solidFill>
                  <a:schemeClr val="tx1">
                    <a:alpha val="80000"/>
                  </a:schemeClr>
                </a:solidFill>
              </a:rPr>
              <a:t>Locally advanced or inflammatory breast cancer </a:t>
            </a:r>
          </a:p>
          <a:p>
            <a:pPr marL="534988" lvl="1" indent="-26670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>
                    <a:alpha val="80000"/>
                  </a:schemeClr>
                </a:solidFill>
              </a:rPr>
              <a:t>Considered in patients in which surgical margins may be compromised if upfront surgery is undertaken </a:t>
            </a:r>
          </a:p>
          <a:p>
            <a:pPr marL="534988" lvl="1" indent="-26670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>
                    <a:alpha val="80000"/>
                  </a:schemeClr>
                </a:solidFill>
              </a:rPr>
              <a:t>To downstage the disease &amp; reduce </a:t>
            </a:r>
            <a:r>
              <a:rPr lang="en-US" dirty="0" err="1">
                <a:solidFill>
                  <a:schemeClr val="tx1">
                    <a:alpha val="80000"/>
                  </a:schemeClr>
                </a:solidFill>
              </a:rPr>
              <a:t>tumour</a:t>
            </a:r>
            <a:r>
              <a:rPr lang="en-US" dirty="0">
                <a:solidFill>
                  <a:schemeClr val="tx1">
                    <a:alpha val="80000"/>
                  </a:schemeClr>
                </a:solidFill>
              </a:rPr>
              <a:t> load </a:t>
            </a:r>
          </a:p>
          <a:p>
            <a:pPr lvl="1"/>
            <a:endParaRPr lang="en-US" sz="1200" dirty="0">
              <a:solidFill>
                <a:schemeClr val="tx1">
                  <a:alpha val="80000"/>
                </a:schemeClr>
              </a:solidFill>
            </a:endParaRPr>
          </a:p>
          <a:p>
            <a:r>
              <a:rPr lang="en-US" b="1" dirty="0">
                <a:solidFill>
                  <a:schemeClr val="tx1">
                    <a:alpha val="80000"/>
                  </a:schemeClr>
                </a:solidFill>
              </a:rPr>
              <a:t>HER2-amplified breast cancer/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b="1" dirty="0">
                <a:solidFill>
                  <a:schemeClr val="tx1">
                    <a:alpha val="80000"/>
                  </a:schemeClr>
                </a:solidFill>
              </a:rPr>
              <a:t>   Triple negative breast cancer </a:t>
            </a:r>
          </a:p>
          <a:p>
            <a:pPr marL="534988" lvl="1" indent="-26670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>
                    <a:alpha val="80000"/>
                  </a:schemeClr>
                </a:solidFill>
              </a:rPr>
              <a:t>To aim for pathological complete response (</a:t>
            </a:r>
            <a:r>
              <a:rPr lang="en-US" dirty="0" err="1">
                <a:solidFill>
                  <a:schemeClr val="tx1">
                    <a:alpha val="80000"/>
                  </a:schemeClr>
                </a:solidFill>
              </a:rPr>
              <a:t>pCR</a:t>
            </a:r>
            <a:r>
              <a:rPr lang="en-US" dirty="0">
                <a:solidFill>
                  <a:schemeClr val="tx1">
                    <a:alpha val="80000"/>
                  </a:schemeClr>
                </a:solidFill>
              </a:rPr>
              <a:t>)</a:t>
            </a:r>
          </a:p>
          <a:p>
            <a:pPr marL="534988" lvl="1" indent="-26670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>
                    <a:alpha val="80000"/>
                  </a:schemeClr>
                </a:solidFill>
              </a:rPr>
              <a:t>Improved survival outcome if </a:t>
            </a:r>
            <a:r>
              <a:rPr lang="en-US" dirty="0" err="1">
                <a:solidFill>
                  <a:schemeClr val="tx1">
                    <a:alpha val="80000"/>
                  </a:schemeClr>
                </a:solidFill>
              </a:rPr>
              <a:t>pCR</a:t>
            </a:r>
            <a:r>
              <a:rPr lang="en-US" dirty="0">
                <a:solidFill>
                  <a:schemeClr val="tx1">
                    <a:alpha val="80000"/>
                  </a:schemeClr>
                </a:solidFill>
              </a:rPr>
              <a:t> is achieved </a:t>
            </a:r>
          </a:p>
          <a:p>
            <a:pPr marL="457200" lvl="1" indent="0">
              <a:buNone/>
            </a:pPr>
            <a:endParaRPr lang="en-US" sz="2000" dirty="0">
              <a:solidFill>
                <a:schemeClr val="tx1">
                  <a:alpha val="80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42763A-E40C-4F77-B241-388A48ABA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9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9ADC219-25AB-461B-8260-E0CCF98A0B69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1715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Cloud skipper design 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Cloud skipper design slides.potx" id="{A839CB2D-CAF8-4C90-9E08-F1ACA2C5BDD5}" vid="{4C3DFA96-B4CF-43D6-AFA3-6C4764C0CDA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59297</TotalTime>
  <Words>1418</Words>
  <Application>Microsoft Office PowerPoint</Application>
  <PresentationFormat>Widescreen</PresentationFormat>
  <Paragraphs>216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</vt:lpstr>
      <vt:lpstr>Calibri</vt:lpstr>
      <vt:lpstr>Cambria</vt:lpstr>
      <vt:lpstr>Pristina</vt:lpstr>
      <vt:lpstr>Wingdings</vt:lpstr>
      <vt:lpstr>Cloud skipper design template</vt:lpstr>
      <vt:lpstr>TRAINING OF CORE TRAINERS  CLINICAL PRACTICE GUIDELINES  MANAGEMENT OF  BREAST CANCER  (THIRD EDITION)</vt:lpstr>
      <vt:lpstr>Learning objectives</vt:lpstr>
      <vt:lpstr>Introduction</vt:lpstr>
      <vt:lpstr>Key recommendations from CPG Management of Breast Cancer (Second Ed.)</vt:lpstr>
      <vt:lpstr>Treatment options (Adjuvant setting) </vt:lpstr>
      <vt:lpstr>PowerPoint Presentation</vt:lpstr>
      <vt:lpstr>Treatment intent</vt:lpstr>
      <vt:lpstr>PowerPoint Presentation</vt:lpstr>
      <vt:lpstr>Neoadjuvant therapy?</vt:lpstr>
      <vt:lpstr>Treatment options in  neoadjuvant setting </vt:lpstr>
      <vt:lpstr>PowerPoint Presentation</vt:lpstr>
      <vt:lpstr>Key recommendation from CPG Management of Breast Cancer (Third Edition)</vt:lpstr>
      <vt:lpstr>Factors influencing outcome in neoadjuvant therapy </vt:lpstr>
      <vt:lpstr>PowerPoint Presentation</vt:lpstr>
      <vt:lpstr>Treatment options in adjuvant settings </vt:lpstr>
      <vt:lpstr>Systemic chemotherapy in adjuvant setting</vt:lpstr>
      <vt:lpstr>Chemotherapy regimens</vt:lpstr>
      <vt:lpstr>Anti-HER2 blockade in  adjuvant setting </vt:lpstr>
      <vt:lpstr>Can we  de-escalate duration of adjuvant anti-HER2 therapy from 12 months to 6 months? </vt:lpstr>
      <vt:lpstr>PERSEPHONE trial baseline characteristics85  </vt:lpstr>
      <vt:lpstr>PERSEPHONE trial85 (analysis)</vt:lpstr>
      <vt:lpstr>Hormonal therapy in adjuvant setting </vt:lpstr>
      <vt:lpstr>Key recommendation from CPG Management of Breast Cancer (Third Edition)</vt:lpstr>
      <vt:lpstr>Duration of hormonal therapy </vt:lpstr>
      <vt:lpstr>Ovarian function suppression (OFS) in pre-menopausal women </vt:lpstr>
      <vt:lpstr>Ovarian function suppression (OFS) in pre-menopausal women-2 </vt:lpstr>
      <vt:lpstr>Key recommendation from CPG Management of Breast Cancer (Third Edition)</vt:lpstr>
      <vt:lpstr>Take home message</vt:lpstr>
      <vt:lpstr>Thank you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OF CORE TRAINERS ON CLINICAL PRACTICE GUIDELINES (CPG)  MANAGEMENT OF BREAST CANCER (THIRD EDITION)</dc:title>
  <dc:creator>Zawiah Mansor</dc:creator>
  <cp:lastModifiedBy>Mohd Aminuddin Mohd Yusof</cp:lastModifiedBy>
  <cp:revision>306</cp:revision>
  <dcterms:created xsi:type="dcterms:W3CDTF">2020-08-13T07:33:34Z</dcterms:created>
  <dcterms:modified xsi:type="dcterms:W3CDTF">2022-03-02T02:43:45Z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74062900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